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4"/>
  </p:notesMasterIdLst>
  <p:sldIdLst>
    <p:sldId id="256" r:id="rId2"/>
    <p:sldId id="259" r:id="rId3"/>
    <p:sldId id="621" r:id="rId4"/>
    <p:sldId id="622" r:id="rId5"/>
    <p:sldId id="723" r:id="rId6"/>
    <p:sldId id="724" r:id="rId7"/>
    <p:sldId id="725" r:id="rId8"/>
    <p:sldId id="645" r:id="rId9"/>
    <p:sldId id="257" r:id="rId10"/>
    <p:sldId id="258" r:id="rId11"/>
    <p:sldId id="260" r:id="rId12"/>
    <p:sldId id="261" r:id="rId13"/>
    <p:sldId id="262" r:id="rId14"/>
    <p:sldId id="695" r:id="rId15"/>
    <p:sldId id="263" r:id="rId16"/>
    <p:sldId id="265" r:id="rId17"/>
    <p:sldId id="264" r:id="rId18"/>
    <p:sldId id="266" r:id="rId19"/>
    <p:sldId id="267" r:id="rId20"/>
    <p:sldId id="269" r:id="rId21"/>
    <p:sldId id="268" r:id="rId22"/>
    <p:sldId id="270" r:id="rId23"/>
    <p:sldId id="271" r:id="rId24"/>
    <p:sldId id="272" r:id="rId25"/>
    <p:sldId id="273" r:id="rId26"/>
    <p:sldId id="274" r:id="rId27"/>
    <p:sldId id="275" r:id="rId28"/>
    <p:sldId id="620" r:id="rId29"/>
    <p:sldId id="276" r:id="rId30"/>
    <p:sldId id="277" r:id="rId31"/>
    <p:sldId id="280" r:id="rId32"/>
    <p:sldId id="281" r:id="rId33"/>
    <p:sldId id="726" r:id="rId34"/>
    <p:sldId id="282" r:id="rId35"/>
    <p:sldId id="602" r:id="rId36"/>
    <p:sldId id="592" r:id="rId37"/>
    <p:sldId id="600" r:id="rId38"/>
    <p:sldId id="699" r:id="rId39"/>
    <p:sldId id="700" r:id="rId40"/>
    <p:sldId id="586" r:id="rId41"/>
    <p:sldId id="637" r:id="rId42"/>
    <p:sldId id="629" r:id="rId43"/>
    <p:sldId id="702" r:id="rId44"/>
    <p:sldId id="703" r:id="rId45"/>
    <p:sldId id="704" r:id="rId46"/>
    <p:sldId id="578" r:id="rId47"/>
    <p:sldId id="705" r:id="rId48"/>
    <p:sldId id="706" r:id="rId49"/>
    <p:sldId id="707" r:id="rId50"/>
    <p:sldId id="708" r:id="rId51"/>
    <p:sldId id="727" r:id="rId52"/>
    <p:sldId id="728" r:id="rId53"/>
    <p:sldId id="684" r:id="rId54"/>
    <p:sldId id="714" r:id="rId55"/>
    <p:sldId id="720" r:id="rId56"/>
    <p:sldId id="730" r:id="rId57"/>
    <p:sldId id="729" r:id="rId58"/>
    <p:sldId id="685" r:id="rId59"/>
    <p:sldId id="731" r:id="rId60"/>
    <p:sldId id="732" r:id="rId61"/>
    <p:sldId id="733" r:id="rId62"/>
    <p:sldId id="611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3"/>
    <p:restoredTop sz="85891"/>
  </p:normalViewPr>
  <p:slideViewPr>
    <p:cSldViewPr snapToGrid="0" snapToObjects="1">
      <p:cViewPr varScale="1">
        <p:scale>
          <a:sx n="95" d="100"/>
          <a:sy n="95" d="100"/>
        </p:scale>
        <p:origin x="1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hyperlink" Target="https://jim-wright90.github.io/dissertation_data/" TargetMode="External"/><Relationship Id="rId1" Type="http://schemas.openxmlformats.org/officeDocument/2006/relationships/hyperlink" Target="https://jim-wright90.github.io/pilot_data_2020/" TargetMode="Externa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hyperlink" Target="https://jim-wright90.github.io/dissertation_data/" TargetMode="External"/><Relationship Id="rId3" Type="http://schemas.openxmlformats.org/officeDocument/2006/relationships/image" Target="../media/image43.png"/><Relationship Id="rId7" Type="http://schemas.openxmlformats.org/officeDocument/2006/relationships/hyperlink" Target="https://jim-wright90.github.io/pilot_data_2020/" TargetMode="External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2E3975-EFCA-A142-A290-5815552F09ED}" type="doc">
      <dgm:prSet loTypeId="urn:microsoft.com/office/officeart/2008/layout/HorizontalMultiLevelHierarchy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0539A4-7CCB-884E-9CBE-4DE80F6C902A}">
      <dgm:prSet phldrT="[Text]"/>
      <dgm:spPr>
        <a:solidFill>
          <a:srgbClr val="0070C0"/>
        </a:solidFill>
      </dgm:spPr>
      <dgm:t>
        <a:bodyPr/>
        <a:lstStyle/>
        <a:p>
          <a:r>
            <a:rPr lang="en-US" b="1" dirty="0"/>
            <a:t>Epidemiology</a:t>
          </a:r>
        </a:p>
      </dgm:t>
    </dgm:pt>
    <dgm:pt modelId="{59B759B6-405B-0A4F-8268-D8CD79371B7E}" type="parTrans" cxnId="{6B3F88FE-60F3-C84E-BD26-777CF6A7D7FF}">
      <dgm:prSet/>
      <dgm:spPr/>
      <dgm:t>
        <a:bodyPr/>
        <a:lstStyle/>
        <a:p>
          <a:endParaRPr lang="en-US"/>
        </a:p>
      </dgm:t>
    </dgm:pt>
    <dgm:pt modelId="{9A54AE19-2216-BF46-807D-77E7DAEEADE2}" type="sibTrans" cxnId="{6B3F88FE-60F3-C84E-BD26-777CF6A7D7FF}">
      <dgm:prSet/>
      <dgm:spPr/>
      <dgm:t>
        <a:bodyPr/>
        <a:lstStyle/>
        <a:p>
          <a:endParaRPr lang="en-US"/>
        </a:p>
      </dgm:t>
    </dgm:pt>
    <dgm:pt modelId="{5717000B-596C-7A41-A9CC-8A2B1C9333B3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400" b="1" dirty="0"/>
            <a:t>1.6-3.8 million annual concussions in U.S.</a:t>
          </a:r>
        </a:p>
      </dgm:t>
    </dgm:pt>
    <dgm:pt modelId="{2E287752-98E5-714B-BBE1-1A757FDC7B5A}" type="parTrans" cxnId="{54FFFA1C-D210-F14F-97A9-FC6E6D51FED8}">
      <dgm:prSet/>
      <dgm:spPr/>
      <dgm:t>
        <a:bodyPr/>
        <a:lstStyle/>
        <a:p>
          <a:endParaRPr lang="en-US"/>
        </a:p>
      </dgm:t>
    </dgm:pt>
    <dgm:pt modelId="{B836C44B-715C-C84E-B067-5ABCF7127A79}" type="sibTrans" cxnId="{54FFFA1C-D210-F14F-97A9-FC6E6D51FED8}">
      <dgm:prSet/>
      <dgm:spPr/>
      <dgm:t>
        <a:bodyPr/>
        <a:lstStyle/>
        <a:p>
          <a:endParaRPr lang="en-US"/>
        </a:p>
      </dgm:t>
    </dgm:pt>
    <dgm:pt modelId="{28FF1346-E77E-1441-8479-CD197AD7E6B8}">
      <dgm:prSet phldrT="[Text]"/>
      <dgm:spPr>
        <a:solidFill>
          <a:srgbClr val="0070C0"/>
        </a:solidFill>
      </dgm:spPr>
      <dgm:t>
        <a:bodyPr/>
        <a:lstStyle/>
        <a:p>
          <a:r>
            <a:rPr lang="en-US" b="1" dirty="0"/>
            <a:t>Estimated 300,000 SRC annually in U.S.</a:t>
          </a:r>
        </a:p>
      </dgm:t>
    </dgm:pt>
    <dgm:pt modelId="{84D9A694-186E-4A47-BF51-652D194D91EF}" type="parTrans" cxnId="{B725DE7D-F64A-AA45-A42F-3F9B1153B7DA}">
      <dgm:prSet/>
      <dgm:spPr/>
      <dgm:t>
        <a:bodyPr/>
        <a:lstStyle/>
        <a:p>
          <a:endParaRPr lang="en-US"/>
        </a:p>
      </dgm:t>
    </dgm:pt>
    <dgm:pt modelId="{4D8D8C71-2FAF-2541-A7F0-A85C79D41F50}" type="sibTrans" cxnId="{B725DE7D-F64A-AA45-A42F-3F9B1153B7DA}">
      <dgm:prSet/>
      <dgm:spPr/>
      <dgm:t>
        <a:bodyPr/>
        <a:lstStyle/>
        <a:p>
          <a:endParaRPr lang="en-US"/>
        </a:p>
      </dgm:t>
    </dgm:pt>
    <dgm:pt modelId="{9F84342B-1CE5-5B48-8463-3A77C09DDDE1}">
      <dgm:prSet phldrT="[Text]"/>
      <dgm:spPr>
        <a:solidFill>
          <a:srgbClr val="0070C0"/>
        </a:solidFill>
      </dgm:spPr>
      <dgm:t>
        <a:bodyPr/>
        <a:lstStyle/>
        <a:p>
          <a:r>
            <a:rPr lang="en-US" b="1" dirty="0"/>
            <a:t>SRC and MVA most common causes ages 15-24</a:t>
          </a:r>
        </a:p>
      </dgm:t>
    </dgm:pt>
    <dgm:pt modelId="{A09166FF-B1BF-3944-98FC-B7564A34324F}" type="parTrans" cxnId="{DE66D7DB-BA64-BF4C-A39B-46727468FBA5}">
      <dgm:prSet/>
      <dgm:spPr/>
      <dgm:t>
        <a:bodyPr/>
        <a:lstStyle/>
        <a:p>
          <a:endParaRPr lang="en-US"/>
        </a:p>
      </dgm:t>
    </dgm:pt>
    <dgm:pt modelId="{9108D41C-5C44-974C-B8DC-9899D9AFCEE2}" type="sibTrans" cxnId="{DE66D7DB-BA64-BF4C-A39B-46727468FBA5}">
      <dgm:prSet/>
      <dgm:spPr/>
      <dgm:t>
        <a:bodyPr/>
        <a:lstStyle/>
        <a:p>
          <a:endParaRPr lang="en-US"/>
        </a:p>
      </dgm:t>
    </dgm:pt>
    <dgm:pt modelId="{C33A50F2-94DE-8D4B-81C8-CD3950E6C288}" type="pres">
      <dgm:prSet presAssocID="{B42E3975-EFCA-A142-A290-5815552F09E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A75A0C5-F354-E54E-A973-773B1128D736}" type="pres">
      <dgm:prSet presAssocID="{410539A4-7CCB-884E-9CBE-4DE80F6C902A}" presName="root1" presStyleCnt="0"/>
      <dgm:spPr/>
    </dgm:pt>
    <dgm:pt modelId="{68ED4896-3FC6-494F-AE5A-62EBB67C599A}" type="pres">
      <dgm:prSet presAssocID="{410539A4-7CCB-884E-9CBE-4DE80F6C902A}" presName="LevelOneTextNode" presStyleLbl="node0" presStyleIdx="0" presStyleCnt="1">
        <dgm:presLayoutVars>
          <dgm:chPref val="3"/>
        </dgm:presLayoutVars>
      </dgm:prSet>
      <dgm:spPr/>
    </dgm:pt>
    <dgm:pt modelId="{7F5C1BA3-96AB-D542-B243-E136D011D819}" type="pres">
      <dgm:prSet presAssocID="{410539A4-7CCB-884E-9CBE-4DE80F6C902A}" presName="level2hierChild" presStyleCnt="0"/>
      <dgm:spPr/>
    </dgm:pt>
    <dgm:pt modelId="{CF294749-818D-514D-8B20-275C1F0679F1}" type="pres">
      <dgm:prSet presAssocID="{2E287752-98E5-714B-BBE1-1A757FDC7B5A}" presName="conn2-1" presStyleLbl="parChTrans1D2" presStyleIdx="0" presStyleCnt="3"/>
      <dgm:spPr/>
    </dgm:pt>
    <dgm:pt modelId="{FB5A1512-1EC9-CE46-B795-DA80695FC74F}" type="pres">
      <dgm:prSet presAssocID="{2E287752-98E5-714B-BBE1-1A757FDC7B5A}" presName="connTx" presStyleLbl="parChTrans1D2" presStyleIdx="0" presStyleCnt="3"/>
      <dgm:spPr/>
    </dgm:pt>
    <dgm:pt modelId="{A13C60F2-DBA0-9848-A154-E03C46C02CF4}" type="pres">
      <dgm:prSet presAssocID="{5717000B-596C-7A41-A9CC-8A2B1C9333B3}" presName="root2" presStyleCnt="0"/>
      <dgm:spPr/>
    </dgm:pt>
    <dgm:pt modelId="{0F67E828-EFC7-1C49-A7B3-A574BC0881FD}" type="pres">
      <dgm:prSet presAssocID="{5717000B-596C-7A41-A9CC-8A2B1C9333B3}" presName="LevelTwoTextNode" presStyleLbl="node2" presStyleIdx="0" presStyleCnt="3" custScaleX="182470">
        <dgm:presLayoutVars>
          <dgm:chPref val="3"/>
        </dgm:presLayoutVars>
      </dgm:prSet>
      <dgm:spPr/>
    </dgm:pt>
    <dgm:pt modelId="{EA642E6B-B26B-2F4E-87A2-A37721E7D896}" type="pres">
      <dgm:prSet presAssocID="{5717000B-596C-7A41-A9CC-8A2B1C9333B3}" presName="level3hierChild" presStyleCnt="0"/>
      <dgm:spPr/>
    </dgm:pt>
    <dgm:pt modelId="{9BE7AB39-9646-C841-AD5E-C86A9DE0E8E1}" type="pres">
      <dgm:prSet presAssocID="{84D9A694-186E-4A47-BF51-652D194D91EF}" presName="conn2-1" presStyleLbl="parChTrans1D2" presStyleIdx="1" presStyleCnt="3"/>
      <dgm:spPr/>
    </dgm:pt>
    <dgm:pt modelId="{EFB33AE4-BE83-4549-97D7-60482798C5B6}" type="pres">
      <dgm:prSet presAssocID="{84D9A694-186E-4A47-BF51-652D194D91EF}" presName="connTx" presStyleLbl="parChTrans1D2" presStyleIdx="1" presStyleCnt="3"/>
      <dgm:spPr/>
    </dgm:pt>
    <dgm:pt modelId="{0AFECAB2-68A0-FF41-9846-4A50F45977A0}" type="pres">
      <dgm:prSet presAssocID="{28FF1346-E77E-1441-8479-CD197AD7E6B8}" presName="root2" presStyleCnt="0"/>
      <dgm:spPr/>
    </dgm:pt>
    <dgm:pt modelId="{819786D4-961F-AB49-8492-BD9F4CB5AC9C}" type="pres">
      <dgm:prSet presAssocID="{28FF1346-E77E-1441-8479-CD197AD7E6B8}" presName="LevelTwoTextNode" presStyleLbl="node2" presStyleIdx="1" presStyleCnt="3" custScaleX="182470">
        <dgm:presLayoutVars>
          <dgm:chPref val="3"/>
        </dgm:presLayoutVars>
      </dgm:prSet>
      <dgm:spPr/>
    </dgm:pt>
    <dgm:pt modelId="{DEE80BA6-0893-BD4B-A2FD-E8F2958CAD00}" type="pres">
      <dgm:prSet presAssocID="{28FF1346-E77E-1441-8479-CD197AD7E6B8}" presName="level3hierChild" presStyleCnt="0"/>
      <dgm:spPr/>
    </dgm:pt>
    <dgm:pt modelId="{D3D502C7-36BD-3746-905A-06E162618E10}" type="pres">
      <dgm:prSet presAssocID="{A09166FF-B1BF-3944-98FC-B7564A34324F}" presName="conn2-1" presStyleLbl="parChTrans1D2" presStyleIdx="2" presStyleCnt="3"/>
      <dgm:spPr/>
    </dgm:pt>
    <dgm:pt modelId="{A1584F7F-D693-FA49-B5D2-61B6DC632703}" type="pres">
      <dgm:prSet presAssocID="{A09166FF-B1BF-3944-98FC-B7564A34324F}" presName="connTx" presStyleLbl="parChTrans1D2" presStyleIdx="2" presStyleCnt="3"/>
      <dgm:spPr/>
    </dgm:pt>
    <dgm:pt modelId="{CC531BA6-87B3-B64F-A488-3D6940C4CAD8}" type="pres">
      <dgm:prSet presAssocID="{9F84342B-1CE5-5B48-8463-3A77C09DDDE1}" presName="root2" presStyleCnt="0"/>
      <dgm:spPr/>
    </dgm:pt>
    <dgm:pt modelId="{EB6633CA-DD55-7A4D-A9FC-274BDDE5F39D}" type="pres">
      <dgm:prSet presAssocID="{9F84342B-1CE5-5B48-8463-3A77C09DDDE1}" presName="LevelTwoTextNode" presStyleLbl="node2" presStyleIdx="2" presStyleCnt="3" custScaleX="182470">
        <dgm:presLayoutVars>
          <dgm:chPref val="3"/>
        </dgm:presLayoutVars>
      </dgm:prSet>
      <dgm:spPr/>
    </dgm:pt>
    <dgm:pt modelId="{A6BED4B4-8E8E-3442-B0C3-1DF2C7A60FA3}" type="pres">
      <dgm:prSet presAssocID="{9F84342B-1CE5-5B48-8463-3A77C09DDDE1}" presName="level3hierChild" presStyleCnt="0"/>
      <dgm:spPr/>
    </dgm:pt>
  </dgm:ptLst>
  <dgm:cxnLst>
    <dgm:cxn modelId="{54FFFA1C-D210-F14F-97A9-FC6E6D51FED8}" srcId="{410539A4-7CCB-884E-9CBE-4DE80F6C902A}" destId="{5717000B-596C-7A41-A9CC-8A2B1C9333B3}" srcOrd="0" destOrd="0" parTransId="{2E287752-98E5-714B-BBE1-1A757FDC7B5A}" sibTransId="{B836C44B-715C-C84E-B067-5ABCF7127A79}"/>
    <dgm:cxn modelId="{F189802E-DCA5-314E-8FAA-1440B259E2B5}" type="presOf" srcId="{2E287752-98E5-714B-BBE1-1A757FDC7B5A}" destId="{CF294749-818D-514D-8B20-275C1F0679F1}" srcOrd="0" destOrd="0" presId="urn:microsoft.com/office/officeart/2008/layout/HorizontalMultiLevelHierarchy"/>
    <dgm:cxn modelId="{B725DE7D-F64A-AA45-A42F-3F9B1153B7DA}" srcId="{410539A4-7CCB-884E-9CBE-4DE80F6C902A}" destId="{28FF1346-E77E-1441-8479-CD197AD7E6B8}" srcOrd="1" destOrd="0" parTransId="{84D9A694-186E-4A47-BF51-652D194D91EF}" sibTransId="{4D8D8C71-2FAF-2541-A7F0-A85C79D41F50}"/>
    <dgm:cxn modelId="{F8218288-2DD6-124E-B57E-E8CC8DA023DE}" type="presOf" srcId="{5717000B-596C-7A41-A9CC-8A2B1C9333B3}" destId="{0F67E828-EFC7-1C49-A7B3-A574BC0881FD}" srcOrd="0" destOrd="0" presId="urn:microsoft.com/office/officeart/2008/layout/HorizontalMultiLevelHierarchy"/>
    <dgm:cxn modelId="{D44BCB8C-F844-5245-92C7-7D2F60BBEDD0}" type="presOf" srcId="{84D9A694-186E-4A47-BF51-652D194D91EF}" destId="{9BE7AB39-9646-C841-AD5E-C86A9DE0E8E1}" srcOrd="0" destOrd="0" presId="urn:microsoft.com/office/officeart/2008/layout/HorizontalMultiLevelHierarchy"/>
    <dgm:cxn modelId="{E3AC6996-C9CF-E947-B11F-7A587AD4267E}" type="presOf" srcId="{A09166FF-B1BF-3944-98FC-B7564A34324F}" destId="{A1584F7F-D693-FA49-B5D2-61B6DC632703}" srcOrd="1" destOrd="0" presId="urn:microsoft.com/office/officeart/2008/layout/HorizontalMultiLevelHierarchy"/>
    <dgm:cxn modelId="{C4900C97-320F-7E44-B541-E9D72E27FAD5}" type="presOf" srcId="{B42E3975-EFCA-A142-A290-5815552F09ED}" destId="{C33A50F2-94DE-8D4B-81C8-CD3950E6C288}" srcOrd="0" destOrd="0" presId="urn:microsoft.com/office/officeart/2008/layout/HorizontalMultiLevelHierarchy"/>
    <dgm:cxn modelId="{408F4498-AD27-CA41-B74F-BE5CC8D27534}" type="presOf" srcId="{84D9A694-186E-4A47-BF51-652D194D91EF}" destId="{EFB33AE4-BE83-4549-97D7-60482798C5B6}" srcOrd="1" destOrd="0" presId="urn:microsoft.com/office/officeart/2008/layout/HorizontalMultiLevelHierarchy"/>
    <dgm:cxn modelId="{BDB780BF-9424-EB47-8C72-9319F16A6E17}" type="presOf" srcId="{2E287752-98E5-714B-BBE1-1A757FDC7B5A}" destId="{FB5A1512-1EC9-CE46-B795-DA80695FC74F}" srcOrd="1" destOrd="0" presId="urn:microsoft.com/office/officeart/2008/layout/HorizontalMultiLevelHierarchy"/>
    <dgm:cxn modelId="{D2F82ACC-B75E-6F47-953D-B31C5BCE999F}" type="presOf" srcId="{410539A4-7CCB-884E-9CBE-4DE80F6C902A}" destId="{68ED4896-3FC6-494F-AE5A-62EBB67C599A}" srcOrd="0" destOrd="0" presId="urn:microsoft.com/office/officeart/2008/layout/HorizontalMultiLevelHierarchy"/>
    <dgm:cxn modelId="{2584A1D8-6E89-AE4C-8FDA-D910DE83768E}" type="presOf" srcId="{A09166FF-B1BF-3944-98FC-B7564A34324F}" destId="{D3D502C7-36BD-3746-905A-06E162618E10}" srcOrd="0" destOrd="0" presId="urn:microsoft.com/office/officeart/2008/layout/HorizontalMultiLevelHierarchy"/>
    <dgm:cxn modelId="{DE66D7DB-BA64-BF4C-A39B-46727468FBA5}" srcId="{410539A4-7CCB-884E-9CBE-4DE80F6C902A}" destId="{9F84342B-1CE5-5B48-8463-3A77C09DDDE1}" srcOrd="2" destOrd="0" parTransId="{A09166FF-B1BF-3944-98FC-B7564A34324F}" sibTransId="{9108D41C-5C44-974C-B8DC-9899D9AFCEE2}"/>
    <dgm:cxn modelId="{E51EB7EC-558F-E14C-AFFA-D9DA19363573}" type="presOf" srcId="{28FF1346-E77E-1441-8479-CD197AD7E6B8}" destId="{819786D4-961F-AB49-8492-BD9F4CB5AC9C}" srcOrd="0" destOrd="0" presId="urn:microsoft.com/office/officeart/2008/layout/HorizontalMultiLevelHierarchy"/>
    <dgm:cxn modelId="{DEB28EF5-CDB2-1043-B23A-6DA9078D517F}" type="presOf" srcId="{9F84342B-1CE5-5B48-8463-3A77C09DDDE1}" destId="{EB6633CA-DD55-7A4D-A9FC-274BDDE5F39D}" srcOrd="0" destOrd="0" presId="urn:microsoft.com/office/officeart/2008/layout/HorizontalMultiLevelHierarchy"/>
    <dgm:cxn modelId="{6B3F88FE-60F3-C84E-BD26-777CF6A7D7FF}" srcId="{B42E3975-EFCA-A142-A290-5815552F09ED}" destId="{410539A4-7CCB-884E-9CBE-4DE80F6C902A}" srcOrd="0" destOrd="0" parTransId="{59B759B6-405B-0A4F-8268-D8CD79371B7E}" sibTransId="{9A54AE19-2216-BF46-807D-77E7DAEEADE2}"/>
    <dgm:cxn modelId="{0944F38D-91D8-CC46-ADE1-61C4DAB3ED19}" type="presParOf" srcId="{C33A50F2-94DE-8D4B-81C8-CD3950E6C288}" destId="{6A75A0C5-F354-E54E-A973-773B1128D736}" srcOrd="0" destOrd="0" presId="urn:microsoft.com/office/officeart/2008/layout/HorizontalMultiLevelHierarchy"/>
    <dgm:cxn modelId="{D338CB50-461F-764C-BCC4-D3B37EFD64D3}" type="presParOf" srcId="{6A75A0C5-F354-E54E-A973-773B1128D736}" destId="{68ED4896-3FC6-494F-AE5A-62EBB67C599A}" srcOrd="0" destOrd="0" presId="urn:microsoft.com/office/officeart/2008/layout/HorizontalMultiLevelHierarchy"/>
    <dgm:cxn modelId="{A60875FB-0078-334B-A177-392223E43EA4}" type="presParOf" srcId="{6A75A0C5-F354-E54E-A973-773B1128D736}" destId="{7F5C1BA3-96AB-D542-B243-E136D011D819}" srcOrd="1" destOrd="0" presId="urn:microsoft.com/office/officeart/2008/layout/HorizontalMultiLevelHierarchy"/>
    <dgm:cxn modelId="{8CA84447-A294-5349-B611-0BB22499ED31}" type="presParOf" srcId="{7F5C1BA3-96AB-D542-B243-E136D011D819}" destId="{CF294749-818D-514D-8B20-275C1F0679F1}" srcOrd="0" destOrd="0" presId="urn:microsoft.com/office/officeart/2008/layout/HorizontalMultiLevelHierarchy"/>
    <dgm:cxn modelId="{55ED93C2-7A0E-9045-A55A-86786186CBEF}" type="presParOf" srcId="{CF294749-818D-514D-8B20-275C1F0679F1}" destId="{FB5A1512-1EC9-CE46-B795-DA80695FC74F}" srcOrd="0" destOrd="0" presId="urn:microsoft.com/office/officeart/2008/layout/HorizontalMultiLevelHierarchy"/>
    <dgm:cxn modelId="{A15C568B-524A-5A4E-8F0A-B21B021D5BBD}" type="presParOf" srcId="{7F5C1BA3-96AB-D542-B243-E136D011D819}" destId="{A13C60F2-DBA0-9848-A154-E03C46C02CF4}" srcOrd="1" destOrd="0" presId="urn:microsoft.com/office/officeart/2008/layout/HorizontalMultiLevelHierarchy"/>
    <dgm:cxn modelId="{BD83B0E0-EAD7-C547-9951-5043271FD7B4}" type="presParOf" srcId="{A13C60F2-DBA0-9848-A154-E03C46C02CF4}" destId="{0F67E828-EFC7-1C49-A7B3-A574BC0881FD}" srcOrd="0" destOrd="0" presId="urn:microsoft.com/office/officeart/2008/layout/HorizontalMultiLevelHierarchy"/>
    <dgm:cxn modelId="{F61D5E61-C595-284E-A45D-5E925BEB0BCC}" type="presParOf" srcId="{A13C60F2-DBA0-9848-A154-E03C46C02CF4}" destId="{EA642E6B-B26B-2F4E-87A2-A37721E7D896}" srcOrd="1" destOrd="0" presId="urn:microsoft.com/office/officeart/2008/layout/HorizontalMultiLevelHierarchy"/>
    <dgm:cxn modelId="{16CE432D-8620-9D40-AFD9-671B89E59E7A}" type="presParOf" srcId="{7F5C1BA3-96AB-D542-B243-E136D011D819}" destId="{9BE7AB39-9646-C841-AD5E-C86A9DE0E8E1}" srcOrd="2" destOrd="0" presId="urn:microsoft.com/office/officeart/2008/layout/HorizontalMultiLevelHierarchy"/>
    <dgm:cxn modelId="{0298C3E4-6710-7E4F-B666-01536DFB75C2}" type="presParOf" srcId="{9BE7AB39-9646-C841-AD5E-C86A9DE0E8E1}" destId="{EFB33AE4-BE83-4549-97D7-60482798C5B6}" srcOrd="0" destOrd="0" presId="urn:microsoft.com/office/officeart/2008/layout/HorizontalMultiLevelHierarchy"/>
    <dgm:cxn modelId="{52A2587B-BFDD-8841-AB7A-CD38CA48BC27}" type="presParOf" srcId="{7F5C1BA3-96AB-D542-B243-E136D011D819}" destId="{0AFECAB2-68A0-FF41-9846-4A50F45977A0}" srcOrd="3" destOrd="0" presId="urn:microsoft.com/office/officeart/2008/layout/HorizontalMultiLevelHierarchy"/>
    <dgm:cxn modelId="{075364FD-A669-7140-BB5D-AB07415CDF38}" type="presParOf" srcId="{0AFECAB2-68A0-FF41-9846-4A50F45977A0}" destId="{819786D4-961F-AB49-8492-BD9F4CB5AC9C}" srcOrd="0" destOrd="0" presId="urn:microsoft.com/office/officeart/2008/layout/HorizontalMultiLevelHierarchy"/>
    <dgm:cxn modelId="{3F9927B0-14F0-1D45-BA16-A7CD90371BE6}" type="presParOf" srcId="{0AFECAB2-68A0-FF41-9846-4A50F45977A0}" destId="{DEE80BA6-0893-BD4B-A2FD-E8F2958CAD00}" srcOrd="1" destOrd="0" presId="urn:microsoft.com/office/officeart/2008/layout/HorizontalMultiLevelHierarchy"/>
    <dgm:cxn modelId="{DF545C25-FCC9-5549-BDD3-91AF21B83F1D}" type="presParOf" srcId="{7F5C1BA3-96AB-D542-B243-E136D011D819}" destId="{D3D502C7-36BD-3746-905A-06E162618E10}" srcOrd="4" destOrd="0" presId="urn:microsoft.com/office/officeart/2008/layout/HorizontalMultiLevelHierarchy"/>
    <dgm:cxn modelId="{C813EBD0-0B8B-844E-BBE9-59F59E045294}" type="presParOf" srcId="{D3D502C7-36BD-3746-905A-06E162618E10}" destId="{A1584F7F-D693-FA49-B5D2-61B6DC632703}" srcOrd="0" destOrd="0" presId="urn:microsoft.com/office/officeart/2008/layout/HorizontalMultiLevelHierarchy"/>
    <dgm:cxn modelId="{E4C7D43F-DB24-CF4C-AB0A-C477295E70DE}" type="presParOf" srcId="{7F5C1BA3-96AB-D542-B243-E136D011D819}" destId="{CC531BA6-87B3-B64F-A488-3D6940C4CAD8}" srcOrd="5" destOrd="0" presId="urn:microsoft.com/office/officeart/2008/layout/HorizontalMultiLevelHierarchy"/>
    <dgm:cxn modelId="{3E4F6650-B729-CB43-B9E1-48AC899B67E3}" type="presParOf" srcId="{CC531BA6-87B3-B64F-A488-3D6940C4CAD8}" destId="{EB6633CA-DD55-7A4D-A9FC-274BDDE5F39D}" srcOrd="0" destOrd="0" presId="urn:microsoft.com/office/officeart/2008/layout/HorizontalMultiLevelHierarchy"/>
    <dgm:cxn modelId="{11C5C5AC-C9E2-2A4E-887D-AA3E4CE1875B}" type="presParOf" srcId="{CC531BA6-87B3-B64F-A488-3D6940C4CAD8}" destId="{A6BED4B4-8E8E-3442-B0C3-1DF2C7A60FA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63E18E-D81F-40A0-B7E5-48A2F93ABC9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0EAED24-A0B3-452F-8EA1-77A9C2471B32}">
      <dgm:prSet/>
      <dgm:spPr/>
      <dgm:t>
        <a:bodyPr/>
        <a:lstStyle/>
        <a:p>
          <a:r>
            <a:rPr lang="en-US" b="1"/>
            <a:t>Biomechanical force applied to head/neck region and transferred to brain </a:t>
          </a:r>
          <a:endParaRPr lang="en-US"/>
        </a:p>
      </dgm:t>
    </dgm:pt>
    <dgm:pt modelId="{E3932EBF-49C0-4F2B-A6EE-614C26E586C9}" type="parTrans" cxnId="{806647EB-74C8-425F-A11E-DBF523661FEA}">
      <dgm:prSet/>
      <dgm:spPr/>
      <dgm:t>
        <a:bodyPr/>
        <a:lstStyle/>
        <a:p>
          <a:endParaRPr lang="en-US"/>
        </a:p>
      </dgm:t>
    </dgm:pt>
    <dgm:pt modelId="{11C73D15-5BBB-427E-863C-C92FFA3F54EC}" type="sibTrans" cxnId="{806647EB-74C8-425F-A11E-DBF523661FEA}">
      <dgm:prSet/>
      <dgm:spPr/>
      <dgm:t>
        <a:bodyPr/>
        <a:lstStyle/>
        <a:p>
          <a:endParaRPr lang="en-US"/>
        </a:p>
      </dgm:t>
    </dgm:pt>
    <dgm:pt modelId="{B4EDFAAB-68CB-471F-A3A9-0448E112D5F4}">
      <dgm:prSet/>
      <dgm:spPr/>
      <dgm:t>
        <a:bodyPr/>
        <a:lstStyle/>
        <a:p>
          <a:r>
            <a:rPr lang="en-US" b="1"/>
            <a:t>Ionic flux and mass release of glutamate </a:t>
          </a:r>
          <a:endParaRPr lang="en-US"/>
        </a:p>
      </dgm:t>
    </dgm:pt>
    <dgm:pt modelId="{FD0D427B-3AC1-43EF-8C4B-82C4583CE307}" type="parTrans" cxnId="{4E497925-840D-44F3-80B5-055B7676BC0C}">
      <dgm:prSet/>
      <dgm:spPr/>
      <dgm:t>
        <a:bodyPr/>
        <a:lstStyle/>
        <a:p>
          <a:endParaRPr lang="en-US"/>
        </a:p>
      </dgm:t>
    </dgm:pt>
    <dgm:pt modelId="{C4841AE3-1092-4050-B674-F5E1FB87DC40}" type="sibTrans" cxnId="{4E497925-840D-44F3-80B5-055B7676BC0C}">
      <dgm:prSet/>
      <dgm:spPr/>
      <dgm:t>
        <a:bodyPr/>
        <a:lstStyle/>
        <a:p>
          <a:endParaRPr lang="en-US"/>
        </a:p>
      </dgm:t>
    </dgm:pt>
    <dgm:pt modelId="{34EB3608-65E8-4FD1-9384-15DEBF72ED1D}">
      <dgm:prSet/>
      <dgm:spPr/>
      <dgm:t>
        <a:bodyPr/>
        <a:lstStyle/>
        <a:p>
          <a:r>
            <a:rPr lang="en-US" b="1"/>
            <a:t>Energy crisis </a:t>
          </a:r>
          <a:endParaRPr lang="en-US"/>
        </a:p>
      </dgm:t>
    </dgm:pt>
    <dgm:pt modelId="{F8F12917-5718-452F-B1E5-D0AF8B6867B5}" type="parTrans" cxnId="{2A99DE68-C279-4CA5-80A0-EC1D350C7DBA}">
      <dgm:prSet/>
      <dgm:spPr/>
      <dgm:t>
        <a:bodyPr/>
        <a:lstStyle/>
        <a:p>
          <a:endParaRPr lang="en-US"/>
        </a:p>
      </dgm:t>
    </dgm:pt>
    <dgm:pt modelId="{CB29F3EB-1FCA-48E8-8D53-2AC9F010EE46}" type="sibTrans" cxnId="{2A99DE68-C279-4CA5-80A0-EC1D350C7DBA}">
      <dgm:prSet/>
      <dgm:spPr/>
      <dgm:t>
        <a:bodyPr/>
        <a:lstStyle/>
        <a:p>
          <a:endParaRPr lang="en-US"/>
        </a:p>
      </dgm:t>
    </dgm:pt>
    <dgm:pt modelId="{2289DEEC-F9DA-4469-B496-EC14787F3651}">
      <dgm:prSet/>
      <dgm:spPr/>
      <dgm:t>
        <a:bodyPr/>
        <a:lstStyle/>
        <a:p>
          <a:r>
            <a:rPr lang="en-US" b="1"/>
            <a:t>Cytoskeletal damage and axonal dysfunction </a:t>
          </a:r>
          <a:endParaRPr lang="en-US"/>
        </a:p>
      </dgm:t>
    </dgm:pt>
    <dgm:pt modelId="{7F205D7E-E396-417C-AAAC-9CCA03260A16}" type="parTrans" cxnId="{6CF90C43-FE53-4DA7-B85F-BC87B05E84CC}">
      <dgm:prSet/>
      <dgm:spPr/>
      <dgm:t>
        <a:bodyPr/>
        <a:lstStyle/>
        <a:p>
          <a:endParaRPr lang="en-US"/>
        </a:p>
      </dgm:t>
    </dgm:pt>
    <dgm:pt modelId="{A199BA1E-4EA1-493A-9676-2BA721A4026F}" type="sibTrans" cxnId="{6CF90C43-FE53-4DA7-B85F-BC87B05E84CC}">
      <dgm:prSet/>
      <dgm:spPr/>
      <dgm:t>
        <a:bodyPr/>
        <a:lstStyle/>
        <a:p>
          <a:endParaRPr lang="en-US"/>
        </a:p>
      </dgm:t>
    </dgm:pt>
    <dgm:pt modelId="{92F49C4E-BBB1-4ED4-A9A0-ED0F28C7648F}" type="pres">
      <dgm:prSet presAssocID="{AC63E18E-D81F-40A0-B7E5-48A2F93ABC93}" presName="root" presStyleCnt="0">
        <dgm:presLayoutVars>
          <dgm:dir/>
          <dgm:resizeHandles val="exact"/>
        </dgm:presLayoutVars>
      </dgm:prSet>
      <dgm:spPr/>
    </dgm:pt>
    <dgm:pt modelId="{9212FF86-760E-41F0-AA90-E911A7B0E0AC}" type="pres">
      <dgm:prSet presAssocID="{F0EAED24-A0B3-452F-8EA1-77A9C2471B32}" presName="compNode" presStyleCnt="0"/>
      <dgm:spPr/>
    </dgm:pt>
    <dgm:pt modelId="{E6C1B3C1-1D80-4AA9-80E0-59ABCE0836ED}" type="pres">
      <dgm:prSet presAssocID="{F0EAED24-A0B3-452F-8EA1-77A9C2471B32}" presName="bgRect" presStyleLbl="bgShp" presStyleIdx="0" presStyleCnt="4"/>
      <dgm:spPr/>
    </dgm:pt>
    <dgm:pt modelId="{270CD26A-0A02-44BB-8B60-E38F48248752}" type="pres">
      <dgm:prSet presAssocID="{F0EAED24-A0B3-452F-8EA1-77A9C2471B3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219729F0-BB86-41FC-A70C-49CB6360E257}" type="pres">
      <dgm:prSet presAssocID="{F0EAED24-A0B3-452F-8EA1-77A9C2471B32}" presName="spaceRect" presStyleCnt="0"/>
      <dgm:spPr/>
    </dgm:pt>
    <dgm:pt modelId="{52A63CE2-0D7F-47FD-8430-5D303811625A}" type="pres">
      <dgm:prSet presAssocID="{F0EAED24-A0B3-452F-8EA1-77A9C2471B32}" presName="parTx" presStyleLbl="revTx" presStyleIdx="0" presStyleCnt="4">
        <dgm:presLayoutVars>
          <dgm:chMax val="0"/>
          <dgm:chPref val="0"/>
        </dgm:presLayoutVars>
      </dgm:prSet>
      <dgm:spPr/>
    </dgm:pt>
    <dgm:pt modelId="{025B6867-09DA-4641-9EFB-047B540D0503}" type="pres">
      <dgm:prSet presAssocID="{11C73D15-5BBB-427E-863C-C92FFA3F54EC}" presName="sibTrans" presStyleCnt="0"/>
      <dgm:spPr/>
    </dgm:pt>
    <dgm:pt modelId="{98C9824F-2FD4-4182-803D-CA3B9A9C28A8}" type="pres">
      <dgm:prSet presAssocID="{B4EDFAAB-68CB-471F-A3A9-0448E112D5F4}" presName="compNode" presStyleCnt="0"/>
      <dgm:spPr/>
    </dgm:pt>
    <dgm:pt modelId="{26B7DB4F-8BB2-42DF-A0BE-558513C5F40F}" type="pres">
      <dgm:prSet presAssocID="{B4EDFAAB-68CB-471F-A3A9-0448E112D5F4}" presName="bgRect" presStyleLbl="bgShp" presStyleIdx="1" presStyleCnt="4"/>
      <dgm:spPr/>
    </dgm:pt>
    <dgm:pt modelId="{0E973A48-A2DA-4781-BF4D-95DA0BB14028}" type="pres">
      <dgm:prSet presAssocID="{B4EDFAAB-68CB-471F-A3A9-0448E112D5F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3AE5D5CB-7A21-4050-9B95-FC78BB306611}" type="pres">
      <dgm:prSet presAssocID="{B4EDFAAB-68CB-471F-A3A9-0448E112D5F4}" presName="spaceRect" presStyleCnt="0"/>
      <dgm:spPr/>
    </dgm:pt>
    <dgm:pt modelId="{28400683-C573-4160-A63A-058F41398C40}" type="pres">
      <dgm:prSet presAssocID="{B4EDFAAB-68CB-471F-A3A9-0448E112D5F4}" presName="parTx" presStyleLbl="revTx" presStyleIdx="1" presStyleCnt="4">
        <dgm:presLayoutVars>
          <dgm:chMax val="0"/>
          <dgm:chPref val="0"/>
        </dgm:presLayoutVars>
      </dgm:prSet>
      <dgm:spPr/>
    </dgm:pt>
    <dgm:pt modelId="{BE012B21-F53A-499F-A85B-3D3C1B9A93D3}" type="pres">
      <dgm:prSet presAssocID="{C4841AE3-1092-4050-B674-F5E1FB87DC40}" presName="sibTrans" presStyleCnt="0"/>
      <dgm:spPr/>
    </dgm:pt>
    <dgm:pt modelId="{3033D892-5DC0-406A-80AB-000BBE4904D0}" type="pres">
      <dgm:prSet presAssocID="{34EB3608-65E8-4FD1-9384-15DEBF72ED1D}" presName="compNode" presStyleCnt="0"/>
      <dgm:spPr/>
    </dgm:pt>
    <dgm:pt modelId="{B2330B88-BDE7-42F9-A016-8343DF873C89}" type="pres">
      <dgm:prSet presAssocID="{34EB3608-65E8-4FD1-9384-15DEBF72ED1D}" presName="bgRect" presStyleLbl="bgShp" presStyleIdx="2" presStyleCnt="4"/>
      <dgm:spPr/>
    </dgm:pt>
    <dgm:pt modelId="{F9B50D69-D8A2-422A-A6CD-77CF38393BEB}" type="pres">
      <dgm:prSet presAssocID="{34EB3608-65E8-4FD1-9384-15DEBF72ED1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B1B93102-DD55-4DA9-A656-7AC664803D09}" type="pres">
      <dgm:prSet presAssocID="{34EB3608-65E8-4FD1-9384-15DEBF72ED1D}" presName="spaceRect" presStyleCnt="0"/>
      <dgm:spPr/>
    </dgm:pt>
    <dgm:pt modelId="{1D65D996-B531-4FA0-B732-912A6D47C46D}" type="pres">
      <dgm:prSet presAssocID="{34EB3608-65E8-4FD1-9384-15DEBF72ED1D}" presName="parTx" presStyleLbl="revTx" presStyleIdx="2" presStyleCnt="4">
        <dgm:presLayoutVars>
          <dgm:chMax val="0"/>
          <dgm:chPref val="0"/>
        </dgm:presLayoutVars>
      </dgm:prSet>
      <dgm:spPr/>
    </dgm:pt>
    <dgm:pt modelId="{576BCF8A-91E9-4A76-86D0-D59543449EA9}" type="pres">
      <dgm:prSet presAssocID="{CB29F3EB-1FCA-48E8-8D53-2AC9F010EE46}" presName="sibTrans" presStyleCnt="0"/>
      <dgm:spPr/>
    </dgm:pt>
    <dgm:pt modelId="{6BCC3F28-B59C-492D-A39F-5524A92CFCB9}" type="pres">
      <dgm:prSet presAssocID="{2289DEEC-F9DA-4469-B496-EC14787F3651}" presName="compNode" presStyleCnt="0"/>
      <dgm:spPr/>
    </dgm:pt>
    <dgm:pt modelId="{0A824556-DEAC-4BD1-B9F8-559D11412FED}" type="pres">
      <dgm:prSet presAssocID="{2289DEEC-F9DA-4469-B496-EC14787F3651}" presName="bgRect" presStyleLbl="bgShp" presStyleIdx="3" presStyleCnt="4"/>
      <dgm:spPr/>
    </dgm:pt>
    <dgm:pt modelId="{983D24D3-B05A-47DD-8D14-CA44D57B8809}" type="pres">
      <dgm:prSet presAssocID="{2289DEEC-F9DA-4469-B496-EC14787F365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884910FF-EC42-47F1-AEFE-A1BAFB641E06}" type="pres">
      <dgm:prSet presAssocID="{2289DEEC-F9DA-4469-B496-EC14787F3651}" presName="spaceRect" presStyleCnt="0"/>
      <dgm:spPr/>
    </dgm:pt>
    <dgm:pt modelId="{15549E14-10BD-4C87-B928-AD40AB8D2973}" type="pres">
      <dgm:prSet presAssocID="{2289DEEC-F9DA-4469-B496-EC14787F365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DC35720-5C78-4DDC-BC02-4B9E40F16841}" type="presOf" srcId="{34EB3608-65E8-4FD1-9384-15DEBF72ED1D}" destId="{1D65D996-B531-4FA0-B732-912A6D47C46D}" srcOrd="0" destOrd="0" presId="urn:microsoft.com/office/officeart/2018/2/layout/IconVerticalSolidList"/>
    <dgm:cxn modelId="{4E497925-840D-44F3-80B5-055B7676BC0C}" srcId="{AC63E18E-D81F-40A0-B7E5-48A2F93ABC93}" destId="{B4EDFAAB-68CB-471F-A3A9-0448E112D5F4}" srcOrd="1" destOrd="0" parTransId="{FD0D427B-3AC1-43EF-8C4B-82C4583CE307}" sibTransId="{C4841AE3-1092-4050-B674-F5E1FB87DC40}"/>
    <dgm:cxn modelId="{6CF90C43-FE53-4DA7-B85F-BC87B05E84CC}" srcId="{AC63E18E-D81F-40A0-B7E5-48A2F93ABC93}" destId="{2289DEEC-F9DA-4469-B496-EC14787F3651}" srcOrd="3" destOrd="0" parTransId="{7F205D7E-E396-417C-AAAC-9CCA03260A16}" sibTransId="{A199BA1E-4EA1-493A-9676-2BA721A4026F}"/>
    <dgm:cxn modelId="{9E97475C-511E-45AD-ACEA-648BDB0413FB}" type="presOf" srcId="{2289DEEC-F9DA-4469-B496-EC14787F3651}" destId="{15549E14-10BD-4C87-B928-AD40AB8D2973}" srcOrd="0" destOrd="0" presId="urn:microsoft.com/office/officeart/2018/2/layout/IconVerticalSolidList"/>
    <dgm:cxn modelId="{2A99DE68-C279-4CA5-80A0-EC1D350C7DBA}" srcId="{AC63E18E-D81F-40A0-B7E5-48A2F93ABC93}" destId="{34EB3608-65E8-4FD1-9384-15DEBF72ED1D}" srcOrd="2" destOrd="0" parTransId="{F8F12917-5718-452F-B1E5-D0AF8B6867B5}" sibTransId="{CB29F3EB-1FCA-48E8-8D53-2AC9F010EE46}"/>
    <dgm:cxn modelId="{3099F989-355E-4C59-83D3-A1451D4C90B5}" type="presOf" srcId="{F0EAED24-A0B3-452F-8EA1-77A9C2471B32}" destId="{52A63CE2-0D7F-47FD-8430-5D303811625A}" srcOrd="0" destOrd="0" presId="urn:microsoft.com/office/officeart/2018/2/layout/IconVerticalSolidList"/>
    <dgm:cxn modelId="{2A5D298B-2835-4EE2-A851-50184D8509E8}" type="presOf" srcId="{B4EDFAAB-68CB-471F-A3A9-0448E112D5F4}" destId="{28400683-C573-4160-A63A-058F41398C40}" srcOrd="0" destOrd="0" presId="urn:microsoft.com/office/officeart/2018/2/layout/IconVerticalSolidList"/>
    <dgm:cxn modelId="{51165CB3-5FBA-4FFD-8C29-7A3D3759FB51}" type="presOf" srcId="{AC63E18E-D81F-40A0-B7E5-48A2F93ABC93}" destId="{92F49C4E-BBB1-4ED4-A9A0-ED0F28C7648F}" srcOrd="0" destOrd="0" presId="urn:microsoft.com/office/officeart/2018/2/layout/IconVerticalSolidList"/>
    <dgm:cxn modelId="{806647EB-74C8-425F-A11E-DBF523661FEA}" srcId="{AC63E18E-D81F-40A0-B7E5-48A2F93ABC93}" destId="{F0EAED24-A0B3-452F-8EA1-77A9C2471B32}" srcOrd="0" destOrd="0" parTransId="{E3932EBF-49C0-4F2B-A6EE-614C26E586C9}" sibTransId="{11C73D15-5BBB-427E-863C-C92FFA3F54EC}"/>
    <dgm:cxn modelId="{BC9AF65B-C9CC-473A-9413-6FF0BCA4AEAA}" type="presParOf" srcId="{92F49C4E-BBB1-4ED4-A9A0-ED0F28C7648F}" destId="{9212FF86-760E-41F0-AA90-E911A7B0E0AC}" srcOrd="0" destOrd="0" presId="urn:microsoft.com/office/officeart/2018/2/layout/IconVerticalSolidList"/>
    <dgm:cxn modelId="{5C917479-69C0-44FB-B736-C76A49463382}" type="presParOf" srcId="{9212FF86-760E-41F0-AA90-E911A7B0E0AC}" destId="{E6C1B3C1-1D80-4AA9-80E0-59ABCE0836ED}" srcOrd="0" destOrd="0" presId="urn:microsoft.com/office/officeart/2018/2/layout/IconVerticalSolidList"/>
    <dgm:cxn modelId="{29B5B8D1-A062-4CA4-83EF-D9EEED354B3E}" type="presParOf" srcId="{9212FF86-760E-41F0-AA90-E911A7B0E0AC}" destId="{270CD26A-0A02-44BB-8B60-E38F48248752}" srcOrd="1" destOrd="0" presId="urn:microsoft.com/office/officeart/2018/2/layout/IconVerticalSolidList"/>
    <dgm:cxn modelId="{651BC445-FD51-4C98-B6C0-400F4D4B55DC}" type="presParOf" srcId="{9212FF86-760E-41F0-AA90-E911A7B0E0AC}" destId="{219729F0-BB86-41FC-A70C-49CB6360E257}" srcOrd="2" destOrd="0" presId="urn:microsoft.com/office/officeart/2018/2/layout/IconVerticalSolidList"/>
    <dgm:cxn modelId="{ED6C0E31-8DE0-44B4-ABDD-03F72DFE7BF8}" type="presParOf" srcId="{9212FF86-760E-41F0-AA90-E911A7B0E0AC}" destId="{52A63CE2-0D7F-47FD-8430-5D303811625A}" srcOrd="3" destOrd="0" presId="urn:microsoft.com/office/officeart/2018/2/layout/IconVerticalSolidList"/>
    <dgm:cxn modelId="{0A911216-E141-45A1-8D81-482B8A6724DF}" type="presParOf" srcId="{92F49C4E-BBB1-4ED4-A9A0-ED0F28C7648F}" destId="{025B6867-09DA-4641-9EFB-047B540D0503}" srcOrd="1" destOrd="0" presId="urn:microsoft.com/office/officeart/2018/2/layout/IconVerticalSolidList"/>
    <dgm:cxn modelId="{ED31EFDD-6EF6-45B6-BF22-EF91CB817A8A}" type="presParOf" srcId="{92F49C4E-BBB1-4ED4-A9A0-ED0F28C7648F}" destId="{98C9824F-2FD4-4182-803D-CA3B9A9C28A8}" srcOrd="2" destOrd="0" presId="urn:microsoft.com/office/officeart/2018/2/layout/IconVerticalSolidList"/>
    <dgm:cxn modelId="{5EEE4CE8-A551-470E-82DF-7B7520EEA72C}" type="presParOf" srcId="{98C9824F-2FD4-4182-803D-CA3B9A9C28A8}" destId="{26B7DB4F-8BB2-42DF-A0BE-558513C5F40F}" srcOrd="0" destOrd="0" presId="urn:microsoft.com/office/officeart/2018/2/layout/IconVerticalSolidList"/>
    <dgm:cxn modelId="{DD5AC4DD-BD4F-48F9-8A1D-1646BDC6DE17}" type="presParOf" srcId="{98C9824F-2FD4-4182-803D-CA3B9A9C28A8}" destId="{0E973A48-A2DA-4781-BF4D-95DA0BB14028}" srcOrd="1" destOrd="0" presId="urn:microsoft.com/office/officeart/2018/2/layout/IconVerticalSolidList"/>
    <dgm:cxn modelId="{7223EEA1-4A99-44AC-B114-77E05428B571}" type="presParOf" srcId="{98C9824F-2FD4-4182-803D-CA3B9A9C28A8}" destId="{3AE5D5CB-7A21-4050-9B95-FC78BB306611}" srcOrd="2" destOrd="0" presId="urn:microsoft.com/office/officeart/2018/2/layout/IconVerticalSolidList"/>
    <dgm:cxn modelId="{336597D3-BF59-44CB-97C0-9D3E40EA3393}" type="presParOf" srcId="{98C9824F-2FD4-4182-803D-CA3B9A9C28A8}" destId="{28400683-C573-4160-A63A-058F41398C40}" srcOrd="3" destOrd="0" presId="urn:microsoft.com/office/officeart/2018/2/layout/IconVerticalSolidList"/>
    <dgm:cxn modelId="{64DFC1DF-ECF5-4EFD-BCEB-7D27FEA42C38}" type="presParOf" srcId="{92F49C4E-BBB1-4ED4-A9A0-ED0F28C7648F}" destId="{BE012B21-F53A-499F-A85B-3D3C1B9A93D3}" srcOrd="3" destOrd="0" presId="urn:microsoft.com/office/officeart/2018/2/layout/IconVerticalSolidList"/>
    <dgm:cxn modelId="{59F133FF-1B9A-4B0E-B751-CD0330C1C91B}" type="presParOf" srcId="{92F49C4E-BBB1-4ED4-A9A0-ED0F28C7648F}" destId="{3033D892-5DC0-406A-80AB-000BBE4904D0}" srcOrd="4" destOrd="0" presId="urn:microsoft.com/office/officeart/2018/2/layout/IconVerticalSolidList"/>
    <dgm:cxn modelId="{C4462910-A0AC-4294-93F8-A40E07F28323}" type="presParOf" srcId="{3033D892-5DC0-406A-80AB-000BBE4904D0}" destId="{B2330B88-BDE7-42F9-A016-8343DF873C89}" srcOrd="0" destOrd="0" presId="urn:microsoft.com/office/officeart/2018/2/layout/IconVerticalSolidList"/>
    <dgm:cxn modelId="{AE400471-7E1D-4641-8740-496CA55D2F72}" type="presParOf" srcId="{3033D892-5DC0-406A-80AB-000BBE4904D0}" destId="{F9B50D69-D8A2-422A-A6CD-77CF38393BEB}" srcOrd="1" destOrd="0" presId="urn:microsoft.com/office/officeart/2018/2/layout/IconVerticalSolidList"/>
    <dgm:cxn modelId="{5B043FF6-BC40-40E0-880C-6BF09F26B131}" type="presParOf" srcId="{3033D892-5DC0-406A-80AB-000BBE4904D0}" destId="{B1B93102-DD55-4DA9-A656-7AC664803D09}" srcOrd="2" destOrd="0" presId="urn:microsoft.com/office/officeart/2018/2/layout/IconVerticalSolidList"/>
    <dgm:cxn modelId="{8E2E5DCE-4DBD-4C5C-86BB-2E8AD1AB228E}" type="presParOf" srcId="{3033D892-5DC0-406A-80AB-000BBE4904D0}" destId="{1D65D996-B531-4FA0-B732-912A6D47C46D}" srcOrd="3" destOrd="0" presId="urn:microsoft.com/office/officeart/2018/2/layout/IconVerticalSolidList"/>
    <dgm:cxn modelId="{C10859E8-A590-4EB6-AF0D-7453C306D843}" type="presParOf" srcId="{92F49C4E-BBB1-4ED4-A9A0-ED0F28C7648F}" destId="{576BCF8A-91E9-4A76-86D0-D59543449EA9}" srcOrd="5" destOrd="0" presId="urn:microsoft.com/office/officeart/2018/2/layout/IconVerticalSolidList"/>
    <dgm:cxn modelId="{9412A72F-0E8F-4835-A96F-75650D495E28}" type="presParOf" srcId="{92F49C4E-BBB1-4ED4-A9A0-ED0F28C7648F}" destId="{6BCC3F28-B59C-492D-A39F-5524A92CFCB9}" srcOrd="6" destOrd="0" presId="urn:microsoft.com/office/officeart/2018/2/layout/IconVerticalSolidList"/>
    <dgm:cxn modelId="{2065A9F9-B657-4EA8-81C7-09C99A3A24AE}" type="presParOf" srcId="{6BCC3F28-B59C-492D-A39F-5524A92CFCB9}" destId="{0A824556-DEAC-4BD1-B9F8-559D11412FED}" srcOrd="0" destOrd="0" presId="urn:microsoft.com/office/officeart/2018/2/layout/IconVerticalSolidList"/>
    <dgm:cxn modelId="{381667DC-3EB8-4F6C-9836-7AD314CB3DFE}" type="presParOf" srcId="{6BCC3F28-B59C-492D-A39F-5524A92CFCB9}" destId="{983D24D3-B05A-47DD-8D14-CA44D57B8809}" srcOrd="1" destOrd="0" presId="urn:microsoft.com/office/officeart/2018/2/layout/IconVerticalSolidList"/>
    <dgm:cxn modelId="{A28D1E78-6E34-47CD-9AF6-E26F10C492DE}" type="presParOf" srcId="{6BCC3F28-B59C-492D-A39F-5524A92CFCB9}" destId="{884910FF-EC42-47F1-AEFE-A1BAFB641E06}" srcOrd="2" destOrd="0" presId="urn:microsoft.com/office/officeart/2018/2/layout/IconVerticalSolidList"/>
    <dgm:cxn modelId="{D6F809C7-9C1A-490E-BB35-897A558D80AC}" type="presParOf" srcId="{6BCC3F28-B59C-492D-A39F-5524A92CFCB9}" destId="{15549E14-10BD-4C87-B928-AD40AB8D297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89C79E-0287-4DB4-A636-F3B7DB3D284C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E892FF4-EBB1-44E1-846F-8CC7CE2B6589}">
      <dgm:prSet/>
      <dgm:spPr/>
      <dgm:t>
        <a:bodyPr/>
        <a:lstStyle/>
        <a:p>
          <a:r>
            <a:rPr lang="en-US" b="1"/>
            <a:t>Intra-axonal calcium flux negatively affects the structural integrity of axons </a:t>
          </a:r>
          <a:endParaRPr lang="en-US"/>
        </a:p>
      </dgm:t>
    </dgm:pt>
    <dgm:pt modelId="{135F5EBE-7603-46C6-8857-FF237FE5CAC5}" type="parTrans" cxnId="{00A56255-3C04-4C81-B673-9209CF4AE0CE}">
      <dgm:prSet/>
      <dgm:spPr/>
      <dgm:t>
        <a:bodyPr/>
        <a:lstStyle/>
        <a:p>
          <a:endParaRPr lang="en-US"/>
        </a:p>
      </dgm:t>
    </dgm:pt>
    <dgm:pt modelId="{9581729B-7031-4736-A6BC-746C95C5C9C7}" type="sibTrans" cxnId="{00A56255-3C04-4C81-B673-9209CF4AE0CE}">
      <dgm:prSet/>
      <dgm:spPr/>
      <dgm:t>
        <a:bodyPr/>
        <a:lstStyle/>
        <a:p>
          <a:endParaRPr lang="en-US"/>
        </a:p>
      </dgm:t>
    </dgm:pt>
    <dgm:pt modelId="{D35B1F39-9157-4C4D-9ADD-68B4E4DEDD4C}">
      <dgm:prSet/>
      <dgm:spPr/>
      <dgm:t>
        <a:bodyPr/>
        <a:lstStyle/>
        <a:p>
          <a:r>
            <a:rPr lang="en-US" b="1"/>
            <a:t>Biomechanical force causes the stretching of axons – causes axonal blebbing</a:t>
          </a:r>
          <a:endParaRPr lang="en-US"/>
        </a:p>
      </dgm:t>
    </dgm:pt>
    <dgm:pt modelId="{2999AAFC-1C9C-42F2-97C1-0E64C00D033F}" type="parTrans" cxnId="{7149A2EE-4659-4856-9459-4663E4442256}">
      <dgm:prSet/>
      <dgm:spPr/>
      <dgm:t>
        <a:bodyPr/>
        <a:lstStyle/>
        <a:p>
          <a:endParaRPr lang="en-US"/>
        </a:p>
      </dgm:t>
    </dgm:pt>
    <dgm:pt modelId="{64C11521-BFA0-4E0A-BEED-BBB8E2B49329}" type="sibTrans" cxnId="{7149A2EE-4659-4856-9459-4663E4442256}">
      <dgm:prSet/>
      <dgm:spPr/>
      <dgm:t>
        <a:bodyPr/>
        <a:lstStyle/>
        <a:p>
          <a:endParaRPr lang="en-US"/>
        </a:p>
      </dgm:t>
    </dgm:pt>
    <dgm:pt modelId="{39758FDE-1CD2-4713-BB26-45BA92C2F91B}">
      <dgm:prSet/>
      <dgm:spPr/>
      <dgm:t>
        <a:bodyPr/>
        <a:lstStyle/>
        <a:p>
          <a:r>
            <a:rPr lang="en-US" b="1" dirty="0"/>
            <a:t>Force also disrupts microtubules that line the axonal membrane </a:t>
          </a:r>
          <a:endParaRPr lang="en-US" dirty="0"/>
        </a:p>
      </dgm:t>
    </dgm:pt>
    <dgm:pt modelId="{AD3D7EED-9936-439C-8FF7-7B0648B604A2}" type="parTrans" cxnId="{8CCBC701-4309-4A49-AB5E-CA292DDB1DD0}">
      <dgm:prSet/>
      <dgm:spPr/>
      <dgm:t>
        <a:bodyPr/>
        <a:lstStyle/>
        <a:p>
          <a:endParaRPr lang="en-US"/>
        </a:p>
      </dgm:t>
    </dgm:pt>
    <dgm:pt modelId="{9D875F50-7DB4-42FA-99D1-D090C5460F40}" type="sibTrans" cxnId="{8CCBC701-4309-4A49-AB5E-CA292DDB1DD0}">
      <dgm:prSet/>
      <dgm:spPr/>
      <dgm:t>
        <a:bodyPr/>
        <a:lstStyle/>
        <a:p>
          <a:endParaRPr lang="en-US"/>
        </a:p>
      </dgm:t>
    </dgm:pt>
    <dgm:pt modelId="{F1F3F770-E2D2-4A12-844A-D88D7501B4C2}">
      <dgm:prSet/>
      <dgm:spPr/>
      <dgm:t>
        <a:bodyPr/>
        <a:lstStyle/>
        <a:p>
          <a:r>
            <a:rPr lang="en-US" b="1"/>
            <a:t>Interferes with axonal transport </a:t>
          </a:r>
          <a:endParaRPr lang="en-US"/>
        </a:p>
      </dgm:t>
    </dgm:pt>
    <dgm:pt modelId="{1AA3EA85-2A79-402B-AC8D-1C05491B8533}" type="parTrans" cxnId="{962670E9-BA18-4C0F-9B56-38E4B4BA7CA6}">
      <dgm:prSet/>
      <dgm:spPr/>
      <dgm:t>
        <a:bodyPr/>
        <a:lstStyle/>
        <a:p>
          <a:endParaRPr lang="en-US"/>
        </a:p>
      </dgm:t>
    </dgm:pt>
    <dgm:pt modelId="{E6A34761-1C9C-4EBB-B6D7-DE77D550C4D2}" type="sibTrans" cxnId="{962670E9-BA18-4C0F-9B56-38E4B4BA7CA6}">
      <dgm:prSet/>
      <dgm:spPr/>
      <dgm:t>
        <a:bodyPr/>
        <a:lstStyle/>
        <a:p>
          <a:endParaRPr lang="en-US"/>
        </a:p>
      </dgm:t>
    </dgm:pt>
    <dgm:pt modelId="{70768959-456F-4086-BAF3-6E3D00D27EA0}">
      <dgm:prSet/>
      <dgm:spPr/>
      <dgm:t>
        <a:bodyPr/>
        <a:lstStyle/>
        <a:p>
          <a:r>
            <a:rPr lang="en-US" b="1"/>
            <a:t>Can even result in the disruption of neural transmission at the synapse and cause axonal disconnections  </a:t>
          </a:r>
          <a:endParaRPr lang="en-US"/>
        </a:p>
      </dgm:t>
    </dgm:pt>
    <dgm:pt modelId="{1A46DABB-2BF8-486C-A903-57FFE400211B}" type="parTrans" cxnId="{BD4F1C99-1282-4DD4-AD5C-F9B19EB27E91}">
      <dgm:prSet/>
      <dgm:spPr/>
      <dgm:t>
        <a:bodyPr/>
        <a:lstStyle/>
        <a:p>
          <a:endParaRPr lang="en-US"/>
        </a:p>
      </dgm:t>
    </dgm:pt>
    <dgm:pt modelId="{B20F6896-F151-49D8-A742-ABED1013BD87}" type="sibTrans" cxnId="{BD4F1C99-1282-4DD4-AD5C-F9B19EB27E91}">
      <dgm:prSet/>
      <dgm:spPr/>
      <dgm:t>
        <a:bodyPr/>
        <a:lstStyle/>
        <a:p>
          <a:endParaRPr lang="en-US"/>
        </a:p>
      </dgm:t>
    </dgm:pt>
    <dgm:pt modelId="{AA9B43AA-2C8F-7249-8FC7-50B35C13BD99}" type="pres">
      <dgm:prSet presAssocID="{5A89C79E-0287-4DB4-A636-F3B7DB3D284C}" presName="linear" presStyleCnt="0">
        <dgm:presLayoutVars>
          <dgm:animLvl val="lvl"/>
          <dgm:resizeHandles val="exact"/>
        </dgm:presLayoutVars>
      </dgm:prSet>
      <dgm:spPr/>
    </dgm:pt>
    <dgm:pt modelId="{9913A3D2-D58E-414D-8B4D-B36DF2B02A30}" type="pres">
      <dgm:prSet presAssocID="{2E892FF4-EBB1-44E1-846F-8CC7CE2B658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B5FF1DC-E2B3-884A-992B-D44B74B1A265}" type="pres">
      <dgm:prSet presAssocID="{9581729B-7031-4736-A6BC-746C95C5C9C7}" presName="spacer" presStyleCnt="0"/>
      <dgm:spPr/>
    </dgm:pt>
    <dgm:pt modelId="{FC6E71EC-8A89-7147-BF6B-9E3536F66AE5}" type="pres">
      <dgm:prSet presAssocID="{D35B1F39-9157-4C4D-9ADD-68B4E4DEDD4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9F55CAB-02D7-F04A-9B23-627D6AB6979D}" type="pres">
      <dgm:prSet presAssocID="{64C11521-BFA0-4E0A-BEED-BBB8E2B49329}" presName="spacer" presStyleCnt="0"/>
      <dgm:spPr/>
    </dgm:pt>
    <dgm:pt modelId="{61A009F0-9461-084A-8E01-06A80C15E0F8}" type="pres">
      <dgm:prSet presAssocID="{39758FDE-1CD2-4713-BB26-45BA92C2F91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61AAC6D-C126-484F-8E50-32520EB91377}" type="pres">
      <dgm:prSet presAssocID="{39758FDE-1CD2-4713-BB26-45BA92C2F91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CCBC701-4309-4A49-AB5E-CA292DDB1DD0}" srcId="{5A89C79E-0287-4DB4-A636-F3B7DB3D284C}" destId="{39758FDE-1CD2-4713-BB26-45BA92C2F91B}" srcOrd="2" destOrd="0" parTransId="{AD3D7EED-9936-439C-8FF7-7B0648B604A2}" sibTransId="{9D875F50-7DB4-42FA-99D1-D090C5460F40}"/>
    <dgm:cxn modelId="{25D85B24-B0D8-B446-BC41-3AF81B6DDFCC}" type="presOf" srcId="{39758FDE-1CD2-4713-BB26-45BA92C2F91B}" destId="{61A009F0-9461-084A-8E01-06A80C15E0F8}" srcOrd="0" destOrd="0" presId="urn:microsoft.com/office/officeart/2005/8/layout/vList2"/>
    <dgm:cxn modelId="{DB35FF39-A11F-974F-AFF3-D555090CF803}" type="presOf" srcId="{F1F3F770-E2D2-4A12-844A-D88D7501B4C2}" destId="{961AAC6D-C126-484F-8E50-32520EB91377}" srcOrd="0" destOrd="0" presId="urn:microsoft.com/office/officeart/2005/8/layout/vList2"/>
    <dgm:cxn modelId="{00A56255-3C04-4C81-B673-9209CF4AE0CE}" srcId="{5A89C79E-0287-4DB4-A636-F3B7DB3D284C}" destId="{2E892FF4-EBB1-44E1-846F-8CC7CE2B6589}" srcOrd="0" destOrd="0" parTransId="{135F5EBE-7603-46C6-8857-FF237FE5CAC5}" sibTransId="{9581729B-7031-4736-A6BC-746C95C5C9C7}"/>
    <dgm:cxn modelId="{2BD6B47C-A3B0-E045-8A8F-7FFFEA8414F9}" type="presOf" srcId="{70768959-456F-4086-BAF3-6E3D00D27EA0}" destId="{961AAC6D-C126-484F-8E50-32520EB91377}" srcOrd="0" destOrd="1" presId="urn:microsoft.com/office/officeart/2005/8/layout/vList2"/>
    <dgm:cxn modelId="{68E18A82-ED07-2B45-98B4-B24521EF6512}" type="presOf" srcId="{D35B1F39-9157-4C4D-9ADD-68B4E4DEDD4C}" destId="{FC6E71EC-8A89-7147-BF6B-9E3536F66AE5}" srcOrd="0" destOrd="0" presId="urn:microsoft.com/office/officeart/2005/8/layout/vList2"/>
    <dgm:cxn modelId="{BD4F1C99-1282-4DD4-AD5C-F9B19EB27E91}" srcId="{39758FDE-1CD2-4713-BB26-45BA92C2F91B}" destId="{70768959-456F-4086-BAF3-6E3D00D27EA0}" srcOrd="1" destOrd="0" parTransId="{1A46DABB-2BF8-486C-A903-57FFE400211B}" sibTransId="{B20F6896-F151-49D8-A742-ABED1013BD87}"/>
    <dgm:cxn modelId="{9D830FAC-78BC-3B41-9139-7070F9F52835}" type="presOf" srcId="{2E892FF4-EBB1-44E1-846F-8CC7CE2B6589}" destId="{9913A3D2-D58E-414D-8B4D-B36DF2B02A30}" srcOrd="0" destOrd="0" presId="urn:microsoft.com/office/officeart/2005/8/layout/vList2"/>
    <dgm:cxn modelId="{0AA9CDC2-D3EC-F646-850C-B6120D103E87}" type="presOf" srcId="{5A89C79E-0287-4DB4-A636-F3B7DB3D284C}" destId="{AA9B43AA-2C8F-7249-8FC7-50B35C13BD99}" srcOrd="0" destOrd="0" presId="urn:microsoft.com/office/officeart/2005/8/layout/vList2"/>
    <dgm:cxn modelId="{962670E9-BA18-4C0F-9B56-38E4B4BA7CA6}" srcId="{39758FDE-1CD2-4713-BB26-45BA92C2F91B}" destId="{F1F3F770-E2D2-4A12-844A-D88D7501B4C2}" srcOrd="0" destOrd="0" parTransId="{1AA3EA85-2A79-402B-AC8D-1C05491B8533}" sibTransId="{E6A34761-1C9C-4EBB-B6D7-DE77D550C4D2}"/>
    <dgm:cxn modelId="{7149A2EE-4659-4856-9459-4663E4442256}" srcId="{5A89C79E-0287-4DB4-A636-F3B7DB3D284C}" destId="{D35B1F39-9157-4C4D-9ADD-68B4E4DEDD4C}" srcOrd="1" destOrd="0" parTransId="{2999AAFC-1C9C-42F2-97C1-0E64C00D033F}" sibTransId="{64C11521-BFA0-4E0A-BEED-BBB8E2B49329}"/>
    <dgm:cxn modelId="{6439A715-0F91-C24F-8D56-F060028E110C}" type="presParOf" srcId="{AA9B43AA-2C8F-7249-8FC7-50B35C13BD99}" destId="{9913A3D2-D58E-414D-8B4D-B36DF2B02A30}" srcOrd="0" destOrd="0" presId="urn:microsoft.com/office/officeart/2005/8/layout/vList2"/>
    <dgm:cxn modelId="{AEEAB10D-491F-F247-A6F7-84A3107F1138}" type="presParOf" srcId="{AA9B43AA-2C8F-7249-8FC7-50B35C13BD99}" destId="{1B5FF1DC-E2B3-884A-992B-D44B74B1A265}" srcOrd="1" destOrd="0" presId="urn:microsoft.com/office/officeart/2005/8/layout/vList2"/>
    <dgm:cxn modelId="{2B1065C7-1DB9-1548-8501-112078D48298}" type="presParOf" srcId="{AA9B43AA-2C8F-7249-8FC7-50B35C13BD99}" destId="{FC6E71EC-8A89-7147-BF6B-9E3536F66AE5}" srcOrd="2" destOrd="0" presId="urn:microsoft.com/office/officeart/2005/8/layout/vList2"/>
    <dgm:cxn modelId="{9F2791DF-81CC-2248-A5EA-0FEB1734F6DA}" type="presParOf" srcId="{AA9B43AA-2C8F-7249-8FC7-50B35C13BD99}" destId="{69F55CAB-02D7-F04A-9B23-627D6AB6979D}" srcOrd="3" destOrd="0" presId="urn:microsoft.com/office/officeart/2005/8/layout/vList2"/>
    <dgm:cxn modelId="{4ED5C2FF-DCAD-C846-82C1-10C70297E9EF}" type="presParOf" srcId="{AA9B43AA-2C8F-7249-8FC7-50B35C13BD99}" destId="{61A009F0-9461-084A-8E01-06A80C15E0F8}" srcOrd="4" destOrd="0" presId="urn:microsoft.com/office/officeart/2005/8/layout/vList2"/>
    <dgm:cxn modelId="{54D803F7-66C9-CF43-B112-C1EE41AF74FE}" type="presParOf" srcId="{AA9B43AA-2C8F-7249-8FC7-50B35C13BD99}" destId="{961AAC6D-C126-484F-8E50-32520EB9137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3584AA-72D9-4B4E-8EA0-0BB820B8B57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C9D1DBA-55B5-4D83-9FB3-FB6726EE0225}">
      <dgm:prSet custT="1"/>
      <dgm:spPr/>
      <dgm:t>
        <a:bodyPr/>
        <a:lstStyle/>
        <a:p>
          <a:r>
            <a:rPr lang="en-US" sz="1600" b="1"/>
            <a:t>Mass release of glutamate and efflux of potassium/influx of sodium that triggers brief period of hyperglycolysis </a:t>
          </a:r>
          <a:endParaRPr lang="en-US" sz="1600"/>
        </a:p>
      </dgm:t>
    </dgm:pt>
    <dgm:pt modelId="{4E5212C2-DD7E-467A-A1D4-8B6DB8DFF5B4}" type="parTrans" cxnId="{D5C3E4EB-F1A8-4AF6-A662-6DC4D4976A36}">
      <dgm:prSet/>
      <dgm:spPr/>
      <dgm:t>
        <a:bodyPr/>
        <a:lstStyle/>
        <a:p>
          <a:endParaRPr lang="en-US"/>
        </a:p>
      </dgm:t>
    </dgm:pt>
    <dgm:pt modelId="{DEEF1C5C-85F1-4A7E-B96D-50C944C7B051}" type="sibTrans" cxnId="{D5C3E4EB-F1A8-4AF6-A662-6DC4D4976A36}">
      <dgm:prSet/>
      <dgm:spPr/>
      <dgm:t>
        <a:bodyPr/>
        <a:lstStyle/>
        <a:p>
          <a:endParaRPr lang="en-US"/>
        </a:p>
      </dgm:t>
    </dgm:pt>
    <dgm:pt modelId="{AC18B763-ADB4-4E9E-A5ED-49545CB0901A}">
      <dgm:prSet custT="1"/>
      <dgm:spPr/>
      <dgm:t>
        <a:bodyPr/>
        <a:lstStyle/>
        <a:p>
          <a:r>
            <a:rPr lang="en-US" sz="2400" b="1"/>
            <a:t>Persistent calcium influx </a:t>
          </a:r>
          <a:endParaRPr lang="en-US" sz="2400"/>
        </a:p>
      </dgm:t>
    </dgm:pt>
    <dgm:pt modelId="{6B491F2A-0F01-4CF7-A8BD-DDD1251F3894}" type="parTrans" cxnId="{D2FD948E-2711-426C-8E7F-F5EEB9C256A9}">
      <dgm:prSet/>
      <dgm:spPr/>
      <dgm:t>
        <a:bodyPr/>
        <a:lstStyle/>
        <a:p>
          <a:endParaRPr lang="en-US"/>
        </a:p>
      </dgm:t>
    </dgm:pt>
    <dgm:pt modelId="{0D425191-6B74-4C51-91DE-D2B00D880291}" type="sibTrans" cxnId="{D2FD948E-2711-426C-8E7F-F5EEB9C256A9}">
      <dgm:prSet/>
      <dgm:spPr/>
      <dgm:t>
        <a:bodyPr/>
        <a:lstStyle/>
        <a:p>
          <a:endParaRPr lang="en-US"/>
        </a:p>
      </dgm:t>
    </dgm:pt>
    <dgm:pt modelId="{8E5C3AA2-F58E-42C1-A555-3D885A26B9BA}">
      <dgm:prSet custT="1"/>
      <dgm:spPr/>
      <dgm:t>
        <a:bodyPr/>
        <a:lstStyle/>
        <a:p>
          <a:r>
            <a:rPr lang="en-US" sz="1800" b="1"/>
            <a:t>Mitochondrial dysfunction that reduces glucose metabolism to depressed state </a:t>
          </a:r>
          <a:endParaRPr lang="en-US" sz="1800"/>
        </a:p>
      </dgm:t>
    </dgm:pt>
    <dgm:pt modelId="{C3556B35-C1C3-4906-82C7-2A56CD8988D3}" type="parTrans" cxnId="{8C060F5C-4B98-4954-8B32-10D7085B828B}">
      <dgm:prSet/>
      <dgm:spPr/>
      <dgm:t>
        <a:bodyPr/>
        <a:lstStyle/>
        <a:p>
          <a:endParaRPr lang="en-US"/>
        </a:p>
      </dgm:t>
    </dgm:pt>
    <dgm:pt modelId="{D8153688-8BDC-4436-BCA9-F61AA2B9C09E}" type="sibTrans" cxnId="{8C060F5C-4B98-4954-8B32-10D7085B828B}">
      <dgm:prSet/>
      <dgm:spPr/>
      <dgm:t>
        <a:bodyPr/>
        <a:lstStyle/>
        <a:p>
          <a:endParaRPr lang="en-US"/>
        </a:p>
      </dgm:t>
    </dgm:pt>
    <dgm:pt modelId="{10CBE5B3-A5E6-4892-8594-8FB0A562CEF6}">
      <dgm:prSet custT="1"/>
      <dgm:spPr/>
      <dgm:t>
        <a:bodyPr/>
        <a:lstStyle/>
        <a:p>
          <a:r>
            <a:rPr lang="en-US" sz="2400" b="1" dirty="0"/>
            <a:t>Reduced CBF </a:t>
          </a:r>
          <a:endParaRPr lang="en-US" sz="2400" dirty="0"/>
        </a:p>
      </dgm:t>
    </dgm:pt>
    <dgm:pt modelId="{DC86571C-3FD7-447C-AF22-295756F9836E}" type="parTrans" cxnId="{E8810372-BAE1-48DA-B0EC-BE505CE61AA5}">
      <dgm:prSet/>
      <dgm:spPr/>
      <dgm:t>
        <a:bodyPr/>
        <a:lstStyle/>
        <a:p>
          <a:endParaRPr lang="en-US"/>
        </a:p>
      </dgm:t>
    </dgm:pt>
    <dgm:pt modelId="{B67EFC0B-461F-46B6-BFC3-9DA012510BDB}" type="sibTrans" cxnId="{E8810372-BAE1-48DA-B0EC-BE505CE61AA5}">
      <dgm:prSet/>
      <dgm:spPr/>
      <dgm:t>
        <a:bodyPr/>
        <a:lstStyle/>
        <a:p>
          <a:endParaRPr lang="en-US"/>
        </a:p>
      </dgm:t>
    </dgm:pt>
    <dgm:pt modelId="{CD2D8C9F-C533-4434-B4CE-7CB37D3EE3A2}">
      <dgm:prSet custT="1"/>
      <dgm:spPr/>
      <dgm:t>
        <a:bodyPr/>
        <a:lstStyle/>
        <a:p>
          <a:r>
            <a:rPr lang="en-US" sz="2400" b="1" dirty="0"/>
            <a:t>Axonal injury </a:t>
          </a:r>
          <a:endParaRPr lang="en-US" sz="2400" dirty="0"/>
        </a:p>
      </dgm:t>
    </dgm:pt>
    <dgm:pt modelId="{A873C51F-90BB-4293-915E-DF43C8D7E329}" type="parTrans" cxnId="{4654AFBB-EEBA-41FA-B87E-670331060675}">
      <dgm:prSet/>
      <dgm:spPr/>
      <dgm:t>
        <a:bodyPr/>
        <a:lstStyle/>
        <a:p>
          <a:endParaRPr lang="en-US"/>
        </a:p>
      </dgm:t>
    </dgm:pt>
    <dgm:pt modelId="{DC88826D-7612-40D0-BB35-0E31109A34A4}" type="sibTrans" cxnId="{4654AFBB-EEBA-41FA-B87E-670331060675}">
      <dgm:prSet/>
      <dgm:spPr/>
      <dgm:t>
        <a:bodyPr/>
        <a:lstStyle/>
        <a:p>
          <a:endParaRPr lang="en-US"/>
        </a:p>
      </dgm:t>
    </dgm:pt>
    <dgm:pt modelId="{56F04F6C-207A-394B-9922-FBA201E1A3A6}" type="pres">
      <dgm:prSet presAssocID="{4D3584AA-72D9-4B4E-8EA0-0BB820B8B570}" presName="outerComposite" presStyleCnt="0">
        <dgm:presLayoutVars>
          <dgm:chMax val="5"/>
          <dgm:dir/>
          <dgm:resizeHandles val="exact"/>
        </dgm:presLayoutVars>
      </dgm:prSet>
      <dgm:spPr/>
    </dgm:pt>
    <dgm:pt modelId="{B84F0F2B-D0F2-7542-9EDD-FD354253730A}" type="pres">
      <dgm:prSet presAssocID="{4D3584AA-72D9-4B4E-8EA0-0BB820B8B570}" presName="dummyMaxCanvas" presStyleCnt="0">
        <dgm:presLayoutVars/>
      </dgm:prSet>
      <dgm:spPr/>
    </dgm:pt>
    <dgm:pt modelId="{A799EC20-FDBE-3A4E-86A8-9C2A95534083}" type="pres">
      <dgm:prSet presAssocID="{4D3584AA-72D9-4B4E-8EA0-0BB820B8B570}" presName="FiveNodes_1" presStyleLbl="node1" presStyleIdx="0" presStyleCnt="5">
        <dgm:presLayoutVars>
          <dgm:bulletEnabled val="1"/>
        </dgm:presLayoutVars>
      </dgm:prSet>
      <dgm:spPr/>
    </dgm:pt>
    <dgm:pt modelId="{FAD2B8C5-E37C-354B-B382-88B2D256CA3A}" type="pres">
      <dgm:prSet presAssocID="{4D3584AA-72D9-4B4E-8EA0-0BB820B8B570}" presName="FiveNodes_2" presStyleLbl="node1" presStyleIdx="1" presStyleCnt="5">
        <dgm:presLayoutVars>
          <dgm:bulletEnabled val="1"/>
        </dgm:presLayoutVars>
      </dgm:prSet>
      <dgm:spPr/>
    </dgm:pt>
    <dgm:pt modelId="{8535D310-8F2F-D646-9E64-D4FD96F209A9}" type="pres">
      <dgm:prSet presAssocID="{4D3584AA-72D9-4B4E-8EA0-0BB820B8B570}" presName="FiveNodes_3" presStyleLbl="node1" presStyleIdx="2" presStyleCnt="5">
        <dgm:presLayoutVars>
          <dgm:bulletEnabled val="1"/>
        </dgm:presLayoutVars>
      </dgm:prSet>
      <dgm:spPr/>
    </dgm:pt>
    <dgm:pt modelId="{E98BBC6A-3114-764F-A45A-6A696FD75E54}" type="pres">
      <dgm:prSet presAssocID="{4D3584AA-72D9-4B4E-8EA0-0BB820B8B570}" presName="FiveNodes_4" presStyleLbl="node1" presStyleIdx="3" presStyleCnt="5">
        <dgm:presLayoutVars>
          <dgm:bulletEnabled val="1"/>
        </dgm:presLayoutVars>
      </dgm:prSet>
      <dgm:spPr/>
    </dgm:pt>
    <dgm:pt modelId="{98D76004-A90E-3A4F-A53A-D03A6B65179C}" type="pres">
      <dgm:prSet presAssocID="{4D3584AA-72D9-4B4E-8EA0-0BB820B8B570}" presName="FiveNodes_5" presStyleLbl="node1" presStyleIdx="4" presStyleCnt="5">
        <dgm:presLayoutVars>
          <dgm:bulletEnabled val="1"/>
        </dgm:presLayoutVars>
      </dgm:prSet>
      <dgm:spPr/>
    </dgm:pt>
    <dgm:pt modelId="{23725135-279C-4844-A3F9-44333E79FD10}" type="pres">
      <dgm:prSet presAssocID="{4D3584AA-72D9-4B4E-8EA0-0BB820B8B570}" presName="FiveConn_1-2" presStyleLbl="fgAccFollowNode1" presStyleIdx="0" presStyleCnt="4">
        <dgm:presLayoutVars>
          <dgm:bulletEnabled val="1"/>
        </dgm:presLayoutVars>
      </dgm:prSet>
      <dgm:spPr/>
    </dgm:pt>
    <dgm:pt modelId="{758A07C3-F7CD-104F-B999-0ACB961FF23A}" type="pres">
      <dgm:prSet presAssocID="{4D3584AA-72D9-4B4E-8EA0-0BB820B8B570}" presName="FiveConn_2-3" presStyleLbl="fgAccFollowNode1" presStyleIdx="1" presStyleCnt="4">
        <dgm:presLayoutVars>
          <dgm:bulletEnabled val="1"/>
        </dgm:presLayoutVars>
      </dgm:prSet>
      <dgm:spPr/>
    </dgm:pt>
    <dgm:pt modelId="{BCF3B463-005D-E74A-9D87-DB965E6A5E7D}" type="pres">
      <dgm:prSet presAssocID="{4D3584AA-72D9-4B4E-8EA0-0BB820B8B570}" presName="FiveConn_3-4" presStyleLbl="fgAccFollowNode1" presStyleIdx="2" presStyleCnt="4">
        <dgm:presLayoutVars>
          <dgm:bulletEnabled val="1"/>
        </dgm:presLayoutVars>
      </dgm:prSet>
      <dgm:spPr/>
    </dgm:pt>
    <dgm:pt modelId="{8ED115A9-4BED-444C-9453-24C16A42D3A5}" type="pres">
      <dgm:prSet presAssocID="{4D3584AA-72D9-4B4E-8EA0-0BB820B8B570}" presName="FiveConn_4-5" presStyleLbl="fgAccFollowNode1" presStyleIdx="3" presStyleCnt="4">
        <dgm:presLayoutVars>
          <dgm:bulletEnabled val="1"/>
        </dgm:presLayoutVars>
      </dgm:prSet>
      <dgm:spPr/>
    </dgm:pt>
    <dgm:pt modelId="{75B28A0D-F9D3-F84F-89C5-1003D234E9DE}" type="pres">
      <dgm:prSet presAssocID="{4D3584AA-72D9-4B4E-8EA0-0BB820B8B570}" presName="FiveNodes_1_text" presStyleLbl="node1" presStyleIdx="4" presStyleCnt="5">
        <dgm:presLayoutVars>
          <dgm:bulletEnabled val="1"/>
        </dgm:presLayoutVars>
      </dgm:prSet>
      <dgm:spPr/>
    </dgm:pt>
    <dgm:pt modelId="{B1CCBEC7-B2E9-0847-8CED-FF7685FC6EB9}" type="pres">
      <dgm:prSet presAssocID="{4D3584AA-72D9-4B4E-8EA0-0BB820B8B570}" presName="FiveNodes_2_text" presStyleLbl="node1" presStyleIdx="4" presStyleCnt="5">
        <dgm:presLayoutVars>
          <dgm:bulletEnabled val="1"/>
        </dgm:presLayoutVars>
      </dgm:prSet>
      <dgm:spPr/>
    </dgm:pt>
    <dgm:pt modelId="{6DEDCA95-75F0-F348-BC36-A3C291517B1F}" type="pres">
      <dgm:prSet presAssocID="{4D3584AA-72D9-4B4E-8EA0-0BB820B8B570}" presName="FiveNodes_3_text" presStyleLbl="node1" presStyleIdx="4" presStyleCnt="5">
        <dgm:presLayoutVars>
          <dgm:bulletEnabled val="1"/>
        </dgm:presLayoutVars>
      </dgm:prSet>
      <dgm:spPr/>
    </dgm:pt>
    <dgm:pt modelId="{798EA00F-26FB-4C46-86D4-C99720DBCEA8}" type="pres">
      <dgm:prSet presAssocID="{4D3584AA-72D9-4B4E-8EA0-0BB820B8B570}" presName="FiveNodes_4_text" presStyleLbl="node1" presStyleIdx="4" presStyleCnt="5">
        <dgm:presLayoutVars>
          <dgm:bulletEnabled val="1"/>
        </dgm:presLayoutVars>
      </dgm:prSet>
      <dgm:spPr/>
    </dgm:pt>
    <dgm:pt modelId="{1B3A799C-C880-054C-AD2C-1A3C1CB67D6A}" type="pres">
      <dgm:prSet presAssocID="{4D3584AA-72D9-4B4E-8EA0-0BB820B8B57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D6C1403-2519-634A-B702-B475C7CFF1DE}" type="presOf" srcId="{DEEF1C5C-85F1-4A7E-B96D-50C944C7B051}" destId="{23725135-279C-4844-A3F9-44333E79FD10}" srcOrd="0" destOrd="0" presId="urn:microsoft.com/office/officeart/2005/8/layout/vProcess5"/>
    <dgm:cxn modelId="{2C6B1D30-3F94-AC48-9C76-AE321BFF03E0}" type="presOf" srcId="{CD2D8C9F-C533-4434-B4CE-7CB37D3EE3A2}" destId="{1B3A799C-C880-054C-AD2C-1A3C1CB67D6A}" srcOrd="1" destOrd="0" presId="urn:microsoft.com/office/officeart/2005/8/layout/vProcess5"/>
    <dgm:cxn modelId="{42DC6F44-AC05-5D46-9534-F4B17386F4ED}" type="presOf" srcId="{8E5C3AA2-F58E-42C1-A555-3D885A26B9BA}" destId="{6DEDCA95-75F0-F348-BC36-A3C291517B1F}" srcOrd="1" destOrd="0" presId="urn:microsoft.com/office/officeart/2005/8/layout/vProcess5"/>
    <dgm:cxn modelId="{A73AB059-0604-F442-A37A-7226B058620B}" type="presOf" srcId="{10CBE5B3-A5E6-4892-8594-8FB0A562CEF6}" destId="{798EA00F-26FB-4C46-86D4-C99720DBCEA8}" srcOrd="1" destOrd="0" presId="urn:microsoft.com/office/officeart/2005/8/layout/vProcess5"/>
    <dgm:cxn modelId="{8C060F5C-4B98-4954-8B32-10D7085B828B}" srcId="{4D3584AA-72D9-4B4E-8EA0-0BB820B8B570}" destId="{8E5C3AA2-F58E-42C1-A555-3D885A26B9BA}" srcOrd="2" destOrd="0" parTransId="{C3556B35-C1C3-4906-82C7-2A56CD8988D3}" sibTransId="{D8153688-8BDC-4436-BCA9-F61AA2B9C09E}"/>
    <dgm:cxn modelId="{762B3266-A0C6-0149-9B14-5E12F1627041}" type="presOf" srcId="{FC9D1DBA-55B5-4D83-9FB3-FB6726EE0225}" destId="{A799EC20-FDBE-3A4E-86A8-9C2A95534083}" srcOrd="0" destOrd="0" presId="urn:microsoft.com/office/officeart/2005/8/layout/vProcess5"/>
    <dgm:cxn modelId="{8C3AA967-DEDE-BB4D-83A7-972CC6C36583}" type="presOf" srcId="{D8153688-8BDC-4436-BCA9-F61AA2B9C09E}" destId="{BCF3B463-005D-E74A-9D87-DB965E6A5E7D}" srcOrd="0" destOrd="0" presId="urn:microsoft.com/office/officeart/2005/8/layout/vProcess5"/>
    <dgm:cxn modelId="{E8810372-BAE1-48DA-B0EC-BE505CE61AA5}" srcId="{4D3584AA-72D9-4B4E-8EA0-0BB820B8B570}" destId="{10CBE5B3-A5E6-4892-8594-8FB0A562CEF6}" srcOrd="3" destOrd="0" parTransId="{DC86571C-3FD7-447C-AF22-295756F9836E}" sibTransId="{B67EFC0B-461F-46B6-BFC3-9DA012510BDB}"/>
    <dgm:cxn modelId="{0D002B8A-718C-BD4E-BA49-FD085BB45C59}" type="presOf" srcId="{10CBE5B3-A5E6-4892-8594-8FB0A562CEF6}" destId="{E98BBC6A-3114-764F-A45A-6A696FD75E54}" srcOrd="0" destOrd="0" presId="urn:microsoft.com/office/officeart/2005/8/layout/vProcess5"/>
    <dgm:cxn modelId="{D2FD948E-2711-426C-8E7F-F5EEB9C256A9}" srcId="{4D3584AA-72D9-4B4E-8EA0-0BB820B8B570}" destId="{AC18B763-ADB4-4E9E-A5ED-49545CB0901A}" srcOrd="1" destOrd="0" parTransId="{6B491F2A-0F01-4CF7-A8BD-DDD1251F3894}" sibTransId="{0D425191-6B74-4C51-91DE-D2B00D880291}"/>
    <dgm:cxn modelId="{C59F4490-7292-BC41-9D50-3C0ED58F20EC}" type="presOf" srcId="{B67EFC0B-461F-46B6-BFC3-9DA012510BDB}" destId="{8ED115A9-4BED-444C-9453-24C16A42D3A5}" srcOrd="0" destOrd="0" presId="urn:microsoft.com/office/officeart/2005/8/layout/vProcess5"/>
    <dgm:cxn modelId="{675D6F9D-1DF9-284D-8FAC-55F9231D5707}" type="presOf" srcId="{0D425191-6B74-4C51-91DE-D2B00D880291}" destId="{758A07C3-F7CD-104F-B999-0ACB961FF23A}" srcOrd="0" destOrd="0" presId="urn:microsoft.com/office/officeart/2005/8/layout/vProcess5"/>
    <dgm:cxn modelId="{4654AFBB-EEBA-41FA-B87E-670331060675}" srcId="{4D3584AA-72D9-4B4E-8EA0-0BB820B8B570}" destId="{CD2D8C9F-C533-4434-B4CE-7CB37D3EE3A2}" srcOrd="4" destOrd="0" parTransId="{A873C51F-90BB-4293-915E-DF43C8D7E329}" sibTransId="{DC88826D-7612-40D0-BB35-0E31109A34A4}"/>
    <dgm:cxn modelId="{012F30CF-AB75-1140-8C95-224A7CED340C}" type="presOf" srcId="{AC18B763-ADB4-4E9E-A5ED-49545CB0901A}" destId="{FAD2B8C5-E37C-354B-B382-88B2D256CA3A}" srcOrd="0" destOrd="0" presId="urn:microsoft.com/office/officeart/2005/8/layout/vProcess5"/>
    <dgm:cxn modelId="{866EBBD1-E857-D146-929B-16BDB114B4D2}" type="presOf" srcId="{4D3584AA-72D9-4B4E-8EA0-0BB820B8B570}" destId="{56F04F6C-207A-394B-9922-FBA201E1A3A6}" srcOrd="0" destOrd="0" presId="urn:microsoft.com/office/officeart/2005/8/layout/vProcess5"/>
    <dgm:cxn modelId="{B0B62BDB-6E7C-CE4C-9C6A-F842AA02590C}" type="presOf" srcId="{FC9D1DBA-55B5-4D83-9FB3-FB6726EE0225}" destId="{75B28A0D-F9D3-F84F-89C5-1003D234E9DE}" srcOrd="1" destOrd="0" presId="urn:microsoft.com/office/officeart/2005/8/layout/vProcess5"/>
    <dgm:cxn modelId="{A47A18DE-8DEA-6D43-859C-D3C5BEFE1B52}" type="presOf" srcId="{CD2D8C9F-C533-4434-B4CE-7CB37D3EE3A2}" destId="{98D76004-A90E-3A4F-A53A-D03A6B65179C}" srcOrd="0" destOrd="0" presId="urn:microsoft.com/office/officeart/2005/8/layout/vProcess5"/>
    <dgm:cxn modelId="{D5C3E4EB-F1A8-4AF6-A662-6DC4D4976A36}" srcId="{4D3584AA-72D9-4B4E-8EA0-0BB820B8B570}" destId="{FC9D1DBA-55B5-4D83-9FB3-FB6726EE0225}" srcOrd="0" destOrd="0" parTransId="{4E5212C2-DD7E-467A-A1D4-8B6DB8DFF5B4}" sibTransId="{DEEF1C5C-85F1-4A7E-B96D-50C944C7B051}"/>
    <dgm:cxn modelId="{C124CEF0-4C6F-744D-8708-98B9BC1E3391}" type="presOf" srcId="{AC18B763-ADB4-4E9E-A5ED-49545CB0901A}" destId="{B1CCBEC7-B2E9-0847-8CED-FF7685FC6EB9}" srcOrd="1" destOrd="0" presId="urn:microsoft.com/office/officeart/2005/8/layout/vProcess5"/>
    <dgm:cxn modelId="{EF0042F3-8C62-4248-86E8-6714774D715E}" type="presOf" srcId="{8E5C3AA2-F58E-42C1-A555-3D885A26B9BA}" destId="{8535D310-8F2F-D646-9E64-D4FD96F209A9}" srcOrd="0" destOrd="0" presId="urn:microsoft.com/office/officeart/2005/8/layout/vProcess5"/>
    <dgm:cxn modelId="{6A4D3197-C3A6-2847-A073-740A4AFA4007}" type="presParOf" srcId="{56F04F6C-207A-394B-9922-FBA201E1A3A6}" destId="{B84F0F2B-D0F2-7542-9EDD-FD354253730A}" srcOrd="0" destOrd="0" presId="urn:microsoft.com/office/officeart/2005/8/layout/vProcess5"/>
    <dgm:cxn modelId="{C5F50AB3-F6C6-A14E-BC57-DD16F1AA94F1}" type="presParOf" srcId="{56F04F6C-207A-394B-9922-FBA201E1A3A6}" destId="{A799EC20-FDBE-3A4E-86A8-9C2A95534083}" srcOrd="1" destOrd="0" presId="urn:microsoft.com/office/officeart/2005/8/layout/vProcess5"/>
    <dgm:cxn modelId="{D74FBEF1-12D7-6D41-ADB2-2D8688214120}" type="presParOf" srcId="{56F04F6C-207A-394B-9922-FBA201E1A3A6}" destId="{FAD2B8C5-E37C-354B-B382-88B2D256CA3A}" srcOrd="2" destOrd="0" presId="urn:microsoft.com/office/officeart/2005/8/layout/vProcess5"/>
    <dgm:cxn modelId="{3E567C39-D068-A445-AEBA-05C6FB8AFF35}" type="presParOf" srcId="{56F04F6C-207A-394B-9922-FBA201E1A3A6}" destId="{8535D310-8F2F-D646-9E64-D4FD96F209A9}" srcOrd="3" destOrd="0" presId="urn:microsoft.com/office/officeart/2005/8/layout/vProcess5"/>
    <dgm:cxn modelId="{30C73B4F-318D-4643-B01D-93F06768C6B1}" type="presParOf" srcId="{56F04F6C-207A-394B-9922-FBA201E1A3A6}" destId="{E98BBC6A-3114-764F-A45A-6A696FD75E54}" srcOrd="4" destOrd="0" presId="urn:microsoft.com/office/officeart/2005/8/layout/vProcess5"/>
    <dgm:cxn modelId="{6DA6C09F-62D5-1845-AB34-8524B92DF4CA}" type="presParOf" srcId="{56F04F6C-207A-394B-9922-FBA201E1A3A6}" destId="{98D76004-A90E-3A4F-A53A-D03A6B65179C}" srcOrd="5" destOrd="0" presId="urn:microsoft.com/office/officeart/2005/8/layout/vProcess5"/>
    <dgm:cxn modelId="{71D14F9D-9E2E-F148-9B4C-E11009D99B9B}" type="presParOf" srcId="{56F04F6C-207A-394B-9922-FBA201E1A3A6}" destId="{23725135-279C-4844-A3F9-44333E79FD10}" srcOrd="6" destOrd="0" presId="urn:microsoft.com/office/officeart/2005/8/layout/vProcess5"/>
    <dgm:cxn modelId="{2529D720-3D92-9A40-B0E8-14460DCF9F23}" type="presParOf" srcId="{56F04F6C-207A-394B-9922-FBA201E1A3A6}" destId="{758A07C3-F7CD-104F-B999-0ACB961FF23A}" srcOrd="7" destOrd="0" presId="urn:microsoft.com/office/officeart/2005/8/layout/vProcess5"/>
    <dgm:cxn modelId="{3F9D4421-F40F-6244-911A-3DA91DE4F52E}" type="presParOf" srcId="{56F04F6C-207A-394B-9922-FBA201E1A3A6}" destId="{BCF3B463-005D-E74A-9D87-DB965E6A5E7D}" srcOrd="8" destOrd="0" presId="urn:microsoft.com/office/officeart/2005/8/layout/vProcess5"/>
    <dgm:cxn modelId="{C25B9D0C-0368-7849-A45A-97E7595D0E04}" type="presParOf" srcId="{56F04F6C-207A-394B-9922-FBA201E1A3A6}" destId="{8ED115A9-4BED-444C-9453-24C16A42D3A5}" srcOrd="9" destOrd="0" presId="urn:microsoft.com/office/officeart/2005/8/layout/vProcess5"/>
    <dgm:cxn modelId="{15D88189-8A9C-CE4D-8CFC-37E7A98C3676}" type="presParOf" srcId="{56F04F6C-207A-394B-9922-FBA201E1A3A6}" destId="{75B28A0D-F9D3-F84F-89C5-1003D234E9DE}" srcOrd="10" destOrd="0" presId="urn:microsoft.com/office/officeart/2005/8/layout/vProcess5"/>
    <dgm:cxn modelId="{C176204A-3B23-4049-A5EC-88CDF8039897}" type="presParOf" srcId="{56F04F6C-207A-394B-9922-FBA201E1A3A6}" destId="{B1CCBEC7-B2E9-0847-8CED-FF7685FC6EB9}" srcOrd="11" destOrd="0" presId="urn:microsoft.com/office/officeart/2005/8/layout/vProcess5"/>
    <dgm:cxn modelId="{BCB91653-FB63-434D-8190-92CC15480745}" type="presParOf" srcId="{56F04F6C-207A-394B-9922-FBA201E1A3A6}" destId="{6DEDCA95-75F0-F348-BC36-A3C291517B1F}" srcOrd="12" destOrd="0" presId="urn:microsoft.com/office/officeart/2005/8/layout/vProcess5"/>
    <dgm:cxn modelId="{EB67548D-27B2-F547-BB20-21BCE4455028}" type="presParOf" srcId="{56F04F6C-207A-394B-9922-FBA201E1A3A6}" destId="{798EA00F-26FB-4C46-86D4-C99720DBCEA8}" srcOrd="13" destOrd="0" presId="urn:microsoft.com/office/officeart/2005/8/layout/vProcess5"/>
    <dgm:cxn modelId="{298852D8-9389-2B4F-9B2A-78E170C3C07C}" type="presParOf" srcId="{56F04F6C-207A-394B-9922-FBA201E1A3A6}" destId="{1B3A799C-C880-054C-AD2C-1A3C1CB67D6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080064-44FF-AE4D-94E8-6E0D12EFF6B0}" type="doc">
      <dgm:prSet loTypeId="urn:microsoft.com/office/officeart/2005/8/layout/cycle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B59895-4A17-A14C-BB88-13DD89CDD4CD}">
      <dgm:prSet phldrT="[Text]"/>
      <dgm:spPr>
        <a:solidFill>
          <a:srgbClr val="FF0000"/>
        </a:solidFill>
      </dgm:spPr>
      <dgm:t>
        <a:bodyPr/>
        <a:lstStyle/>
        <a:p>
          <a:r>
            <a:rPr lang="en-US" b="1"/>
            <a:t>Stage 1 – Return to school for partial day</a:t>
          </a:r>
        </a:p>
      </dgm:t>
    </dgm:pt>
    <dgm:pt modelId="{6A6CEA4C-9DE4-C344-99BE-5A72824C3FD0}" type="parTrans" cxnId="{DDA516FB-E10F-F94B-946F-69E62AD102A2}">
      <dgm:prSet/>
      <dgm:spPr/>
      <dgm:t>
        <a:bodyPr/>
        <a:lstStyle/>
        <a:p>
          <a:endParaRPr lang="en-US"/>
        </a:p>
      </dgm:t>
    </dgm:pt>
    <dgm:pt modelId="{C7A9DD83-7965-554C-8196-78033E2F4308}" type="sibTrans" cxnId="{DDA516FB-E10F-F94B-946F-69E62AD102A2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933C0630-293A-A74B-A70C-B035A44B8856}">
      <dgm:prSet phldrT="[Text]"/>
      <dgm:spPr>
        <a:solidFill>
          <a:srgbClr val="FF0000"/>
        </a:solidFill>
      </dgm:spPr>
      <dgm:t>
        <a:bodyPr/>
        <a:lstStyle/>
        <a:p>
          <a:r>
            <a:rPr lang="en-US" b="1"/>
            <a:t>Stage 2 – Full school day with maximum supports</a:t>
          </a:r>
        </a:p>
      </dgm:t>
    </dgm:pt>
    <dgm:pt modelId="{900AE15C-AC48-BB40-91ED-04A938C47C3C}" type="parTrans" cxnId="{EB9B1AA9-63D3-CE47-8C40-E190B165EEE8}">
      <dgm:prSet/>
      <dgm:spPr/>
      <dgm:t>
        <a:bodyPr/>
        <a:lstStyle/>
        <a:p>
          <a:endParaRPr lang="en-US"/>
        </a:p>
      </dgm:t>
    </dgm:pt>
    <dgm:pt modelId="{8181D6DB-D871-6845-B285-19F252BAA9A8}" type="sibTrans" cxnId="{EB9B1AA9-63D3-CE47-8C40-E190B165EEE8}">
      <dgm:prSet/>
      <dgm:spPr/>
      <dgm:t>
        <a:bodyPr/>
        <a:lstStyle/>
        <a:p>
          <a:endParaRPr lang="en-US"/>
        </a:p>
      </dgm:t>
    </dgm:pt>
    <dgm:pt modelId="{F52D9FCE-BBB4-414A-90F5-A82741FD689A}">
      <dgm:prSet phldrT="[Text]"/>
      <dgm:spPr>
        <a:solidFill>
          <a:srgbClr val="FF0000"/>
        </a:solidFill>
      </dgm:spPr>
      <dgm:t>
        <a:bodyPr/>
        <a:lstStyle/>
        <a:p>
          <a:r>
            <a:rPr lang="en-US" b="1"/>
            <a:t>Stage 3 – Full school day with moderate supports to address symptoms</a:t>
          </a:r>
        </a:p>
      </dgm:t>
    </dgm:pt>
    <dgm:pt modelId="{5BD2840C-CDF5-C34D-A04F-9122A81196A1}" type="parTrans" cxnId="{0F011EBE-649D-0E44-8DEA-911C8DE3630B}">
      <dgm:prSet/>
      <dgm:spPr/>
      <dgm:t>
        <a:bodyPr/>
        <a:lstStyle/>
        <a:p>
          <a:endParaRPr lang="en-US"/>
        </a:p>
      </dgm:t>
    </dgm:pt>
    <dgm:pt modelId="{FF14E34E-E899-AC4A-9653-CB7910F8AA9A}" type="sibTrans" cxnId="{0F011EBE-649D-0E44-8DEA-911C8DE3630B}">
      <dgm:prSet/>
      <dgm:spPr/>
      <dgm:t>
        <a:bodyPr/>
        <a:lstStyle/>
        <a:p>
          <a:endParaRPr lang="en-US"/>
        </a:p>
      </dgm:t>
    </dgm:pt>
    <dgm:pt modelId="{A2564F84-FDCF-E04A-AF5B-8165771F6F41}">
      <dgm:prSet phldrT="[Text]"/>
      <dgm:spPr>
        <a:solidFill>
          <a:srgbClr val="FF0000"/>
        </a:solidFill>
      </dgm:spPr>
      <dgm:t>
        <a:bodyPr/>
        <a:lstStyle/>
        <a:p>
          <a:r>
            <a:rPr lang="en-US" b="1"/>
            <a:t>Stage 4 – Full school day with minimum supports </a:t>
          </a:r>
        </a:p>
      </dgm:t>
    </dgm:pt>
    <dgm:pt modelId="{BEB53AE9-71E0-2F4B-A981-44CBCC555AFC}" type="parTrans" cxnId="{24832102-9A2C-CE4B-AB2C-267EC38634CE}">
      <dgm:prSet/>
      <dgm:spPr/>
      <dgm:t>
        <a:bodyPr/>
        <a:lstStyle/>
        <a:p>
          <a:endParaRPr lang="en-US"/>
        </a:p>
      </dgm:t>
    </dgm:pt>
    <dgm:pt modelId="{057EA73D-5497-EA4F-BB56-DF2607885417}" type="sibTrans" cxnId="{24832102-9A2C-CE4B-AB2C-267EC38634CE}">
      <dgm:prSet/>
      <dgm:spPr/>
      <dgm:t>
        <a:bodyPr/>
        <a:lstStyle/>
        <a:p>
          <a:endParaRPr lang="en-US"/>
        </a:p>
      </dgm:t>
    </dgm:pt>
    <dgm:pt modelId="{C4079389-5AC7-614F-97AB-6E9DEDBEA43D}">
      <dgm:prSet phldrT="[Text]"/>
      <dgm:spPr>
        <a:solidFill>
          <a:srgbClr val="FF0000"/>
        </a:solidFill>
      </dgm:spPr>
      <dgm:t>
        <a:bodyPr/>
        <a:lstStyle/>
        <a:p>
          <a:r>
            <a:rPr lang="en-US" b="1"/>
            <a:t>Stage 5 – Full return, supports no longer needed</a:t>
          </a:r>
        </a:p>
      </dgm:t>
    </dgm:pt>
    <dgm:pt modelId="{F6564F42-DFDB-E148-B4E3-B878DA6C43FF}" type="parTrans" cxnId="{255BB626-CCB8-BB42-BB7F-1F22A9F65782}">
      <dgm:prSet/>
      <dgm:spPr/>
      <dgm:t>
        <a:bodyPr/>
        <a:lstStyle/>
        <a:p>
          <a:endParaRPr lang="en-US"/>
        </a:p>
      </dgm:t>
    </dgm:pt>
    <dgm:pt modelId="{69623A04-0979-324D-A514-62B50A88E9B9}" type="sibTrans" cxnId="{255BB626-CCB8-BB42-BB7F-1F22A9F65782}">
      <dgm:prSet/>
      <dgm:spPr/>
      <dgm:t>
        <a:bodyPr/>
        <a:lstStyle/>
        <a:p>
          <a:endParaRPr lang="en-US"/>
        </a:p>
      </dgm:t>
    </dgm:pt>
    <dgm:pt modelId="{698A1127-5C2B-5346-92FE-761F341B65A9}" type="pres">
      <dgm:prSet presAssocID="{0D080064-44FF-AE4D-94E8-6E0D12EFF6B0}" presName="Name0" presStyleCnt="0">
        <dgm:presLayoutVars>
          <dgm:dir/>
          <dgm:resizeHandles val="exact"/>
        </dgm:presLayoutVars>
      </dgm:prSet>
      <dgm:spPr/>
    </dgm:pt>
    <dgm:pt modelId="{8F7BA6E1-6B59-EC40-9105-1DDA56BC6A9C}" type="pres">
      <dgm:prSet presAssocID="{0D080064-44FF-AE4D-94E8-6E0D12EFF6B0}" presName="cycle" presStyleCnt="0"/>
      <dgm:spPr/>
    </dgm:pt>
    <dgm:pt modelId="{12930329-6A36-7943-8D7C-0C94DBFF2EA0}" type="pres">
      <dgm:prSet presAssocID="{7EB59895-4A17-A14C-BB88-13DD89CDD4CD}" presName="nodeFirstNode" presStyleLbl="node1" presStyleIdx="0" presStyleCnt="5">
        <dgm:presLayoutVars>
          <dgm:bulletEnabled val="1"/>
        </dgm:presLayoutVars>
      </dgm:prSet>
      <dgm:spPr/>
    </dgm:pt>
    <dgm:pt modelId="{64CC86B5-318E-9E4F-B1C9-CF472E8924B7}" type="pres">
      <dgm:prSet presAssocID="{C7A9DD83-7965-554C-8196-78033E2F4308}" presName="sibTransFirstNode" presStyleLbl="bgShp" presStyleIdx="0" presStyleCnt="1"/>
      <dgm:spPr/>
    </dgm:pt>
    <dgm:pt modelId="{ED2828E4-1130-DE41-9207-C93E5F1AD2C4}" type="pres">
      <dgm:prSet presAssocID="{933C0630-293A-A74B-A70C-B035A44B8856}" presName="nodeFollowingNodes" presStyleLbl="node1" presStyleIdx="1" presStyleCnt="5">
        <dgm:presLayoutVars>
          <dgm:bulletEnabled val="1"/>
        </dgm:presLayoutVars>
      </dgm:prSet>
      <dgm:spPr/>
    </dgm:pt>
    <dgm:pt modelId="{AB4E95D2-6B9C-C64B-BA89-615544AAE838}" type="pres">
      <dgm:prSet presAssocID="{F52D9FCE-BBB4-414A-90F5-A82741FD689A}" presName="nodeFollowingNodes" presStyleLbl="node1" presStyleIdx="2" presStyleCnt="5">
        <dgm:presLayoutVars>
          <dgm:bulletEnabled val="1"/>
        </dgm:presLayoutVars>
      </dgm:prSet>
      <dgm:spPr/>
    </dgm:pt>
    <dgm:pt modelId="{14A5F241-7CE0-994E-8849-FDC0D03AF4F4}" type="pres">
      <dgm:prSet presAssocID="{A2564F84-FDCF-E04A-AF5B-8165771F6F41}" presName="nodeFollowingNodes" presStyleLbl="node1" presStyleIdx="3" presStyleCnt="5">
        <dgm:presLayoutVars>
          <dgm:bulletEnabled val="1"/>
        </dgm:presLayoutVars>
      </dgm:prSet>
      <dgm:spPr/>
    </dgm:pt>
    <dgm:pt modelId="{4E6EEB0D-02FC-E242-BC8E-45B6FFB5D1B3}" type="pres">
      <dgm:prSet presAssocID="{C4079389-5AC7-614F-97AB-6E9DEDBEA43D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24832102-9A2C-CE4B-AB2C-267EC38634CE}" srcId="{0D080064-44FF-AE4D-94E8-6E0D12EFF6B0}" destId="{A2564F84-FDCF-E04A-AF5B-8165771F6F41}" srcOrd="3" destOrd="0" parTransId="{BEB53AE9-71E0-2F4B-A981-44CBCC555AFC}" sibTransId="{057EA73D-5497-EA4F-BB56-DF2607885417}"/>
    <dgm:cxn modelId="{56EF6023-8222-374C-BFE8-3C5A1E592A3F}" type="presOf" srcId="{933C0630-293A-A74B-A70C-B035A44B8856}" destId="{ED2828E4-1130-DE41-9207-C93E5F1AD2C4}" srcOrd="0" destOrd="0" presId="urn:microsoft.com/office/officeart/2005/8/layout/cycle3"/>
    <dgm:cxn modelId="{255BB626-CCB8-BB42-BB7F-1F22A9F65782}" srcId="{0D080064-44FF-AE4D-94E8-6E0D12EFF6B0}" destId="{C4079389-5AC7-614F-97AB-6E9DEDBEA43D}" srcOrd="4" destOrd="0" parTransId="{F6564F42-DFDB-E148-B4E3-B878DA6C43FF}" sibTransId="{69623A04-0979-324D-A514-62B50A88E9B9}"/>
    <dgm:cxn modelId="{50581D2D-D021-6548-A369-0DE064E3561E}" type="presOf" srcId="{C4079389-5AC7-614F-97AB-6E9DEDBEA43D}" destId="{4E6EEB0D-02FC-E242-BC8E-45B6FFB5D1B3}" srcOrd="0" destOrd="0" presId="urn:microsoft.com/office/officeart/2005/8/layout/cycle3"/>
    <dgm:cxn modelId="{A9828859-F1C5-8341-AC6F-401B2354A584}" type="presOf" srcId="{C7A9DD83-7965-554C-8196-78033E2F4308}" destId="{64CC86B5-318E-9E4F-B1C9-CF472E8924B7}" srcOrd="0" destOrd="0" presId="urn:microsoft.com/office/officeart/2005/8/layout/cycle3"/>
    <dgm:cxn modelId="{A1DC537C-4833-744B-800F-3A1056F7109F}" type="presOf" srcId="{0D080064-44FF-AE4D-94E8-6E0D12EFF6B0}" destId="{698A1127-5C2B-5346-92FE-761F341B65A9}" srcOrd="0" destOrd="0" presId="urn:microsoft.com/office/officeart/2005/8/layout/cycle3"/>
    <dgm:cxn modelId="{FFED698C-DCE6-AB42-9BBE-2947E0E54B14}" type="presOf" srcId="{A2564F84-FDCF-E04A-AF5B-8165771F6F41}" destId="{14A5F241-7CE0-994E-8849-FDC0D03AF4F4}" srcOrd="0" destOrd="0" presId="urn:microsoft.com/office/officeart/2005/8/layout/cycle3"/>
    <dgm:cxn modelId="{EB9B1AA9-63D3-CE47-8C40-E190B165EEE8}" srcId="{0D080064-44FF-AE4D-94E8-6E0D12EFF6B0}" destId="{933C0630-293A-A74B-A70C-B035A44B8856}" srcOrd="1" destOrd="0" parTransId="{900AE15C-AC48-BB40-91ED-04A938C47C3C}" sibTransId="{8181D6DB-D871-6845-B285-19F252BAA9A8}"/>
    <dgm:cxn modelId="{0F011EBE-649D-0E44-8DEA-911C8DE3630B}" srcId="{0D080064-44FF-AE4D-94E8-6E0D12EFF6B0}" destId="{F52D9FCE-BBB4-414A-90F5-A82741FD689A}" srcOrd="2" destOrd="0" parTransId="{5BD2840C-CDF5-C34D-A04F-9122A81196A1}" sibTransId="{FF14E34E-E899-AC4A-9653-CB7910F8AA9A}"/>
    <dgm:cxn modelId="{727094DF-07C7-EF4E-9E3B-5E90C61F1E09}" type="presOf" srcId="{7EB59895-4A17-A14C-BB88-13DD89CDD4CD}" destId="{12930329-6A36-7943-8D7C-0C94DBFF2EA0}" srcOrd="0" destOrd="0" presId="urn:microsoft.com/office/officeart/2005/8/layout/cycle3"/>
    <dgm:cxn modelId="{D733CEE8-53C0-D84B-AA62-6810B3A33DFA}" type="presOf" srcId="{F52D9FCE-BBB4-414A-90F5-A82741FD689A}" destId="{AB4E95D2-6B9C-C64B-BA89-615544AAE838}" srcOrd="0" destOrd="0" presId="urn:microsoft.com/office/officeart/2005/8/layout/cycle3"/>
    <dgm:cxn modelId="{DDA516FB-E10F-F94B-946F-69E62AD102A2}" srcId="{0D080064-44FF-AE4D-94E8-6E0D12EFF6B0}" destId="{7EB59895-4A17-A14C-BB88-13DD89CDD4CD}" srcOrd="0" destOrd="0" parTransId="{6A6CEA4C-9DE4-C344-99BE-5A72824C3FD0}" sibTransId="{C7A9DD83-7965-554C-8196-78033E2F4308}"/>
    <dgm:cxn modelId="{EF7B5489-7513-4E4B-8F4B-DBC5F3AB4556}" type="presParOf" srcId="{698A1127-5C2B-5346-92FE-761F341B65A9}" destId="{8F7BA6E1-6B59-EC40-9105-1DDA56BC6A9C}" srcOrd="0" destOrd="0" presId="urn:microsoft.com/office/officeart/2005/8/layout/cycle3"/>
    <dgm:cxn modelId="{2B55FBDD-8E61-434B-82FE-52D274433BE4}" type="presParOf" srcId="{8F7BA6E1-6B59-EC40-9105-1DDA56BC6A9C}" destId="{12930329-6A36-7943-8D7C-0C94DBFF2EA0}" srcOrd="0" destOrd="0" presId="urn:microsoft.com/office/officeart/2005/8/layout/cycle3"/>
    <dgm:cxn modelId="{F577491B-6CCD-9C4B-ABC4-C2E6D358F40C}" type="presParOf" srcId="{8F7BA6E1-6B59-EC40-9105-1DDA56BC6A9C}" destId="{64CC86B5-318E-9E4F-B1C9-CF472E8924B7}" srcOrd="1" destOrd="0" presId="urn:microsoft.com/office/officeart/2005/8/layout/cycle3"/>
    <dgm:cxn modelId="{7636C650-4027-B343-8B17-4929A4A6C6E2}" type="presParOf" srcId="{8F7BA6E1-6B59-EC40-9105-1DDA56BC6A9C}" destId="{ED2828E4-1130-DE41-9207-C93E5F1AD2C4}" srcOrd="2" destOrd="0" presId="urn:microsoft.com/office/officeart/2005/8/layout/cycle3"/>
    <dgm:cxn modelId="{FE35F7CA-49D9-FC44-A7AB-83BCC21275BD}" type="presParOf" srcId="{8F7BA6E1-6B59-EC40-9105-1DDA56BC6A9C}" destId="{AB4E95D2-6B9C-C64B-BA89-615544AAE838}" srcOrd="3" destOrd="0" presId="urn:microsoft.com/office/officeart/2005/8/layout/cycle3"/>
    <dgm:cxn modelId="{7B23E9B3-73BF-6E49-8644-0E79EDD3CE30}" type="presParOf" srcId="{8F7BA6E1-6B59-EC40-9105-1DDA56BC6A9C}" destId="{14A5F241-7CE0-994E-8849-FDC0D03AF4F4}" srcOrd="4" destOrd="0" presId="urn:microsoft.com/office/officeart/2005/8/layout/cycle3"/>
    <dgm:cxn modelId="{83FCA0D7-125E-364B-B3B0-FC0548537357}" type="presParOf" srcId="{8F7BA6E1-6B59-EC40-9105-1DDA56BC6A9C}" destId="{4E6EEB0D-02FC-E242-BC8E-45B6FFB5D1B3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4C262C-B5B1-BC43-8AAC-A16C8064C41A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4F99B4-32B8-8042-802D-3CF701FBB619}">
      <dgm:prSet phldrT="[Text]" custT="1"/>
      <dgm:spPr>
        <a:solidFill>
          <a:srgbClr val="007600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400" b="1"/>
            <a:t>Population</a:t>
          </a:r>
        </a:p>
      </dgm:t>
    </dgm:pt>
    <dgm:pt modelId="{0E3CE48C-35CB-6C47-9115-E817CEC79912}" type="parTrans" cxnId="{FAA40EB2-A92E-9F49-AC3D-4F423AC0A057}">
      <dgm:prSet/>
      <dgm:spPr/>
      <dgm:t>
        <a:bodyPr/>
        <a:lstStyle/>
        <a:p>
          <a:endParaRPr lang="en-US"/>
        </a:p>
      </dgm:t>
    </dgm:pt>
    <dgm:pt modelId="{78D62B13-802F-F74D-AF0B-5C090DE669D5}" type="sibTrans" cxnId="{FAA40EB2-A92E-9F49-AC3D-4F423AC0A057}">
      <dgm:prSet/>
      <dgm:spPr/>
      <dgm:t>
        <a:bodyPr/>
        <a:lstStyle/>
        <a:p>
          <a:endParaRPr lang="en-US"/>
        </a:p>
      </dgm:t>
    </dgm:pt>
    <dgm:pt modelId="{F086C947-C3A4-4F4C-9C31-D3F762417E3C}">
      <dgm:prSet phldrT="[Text]"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200"/>
            <a:t>Adult mTBI</a:t>
          </a:r>
        </a:p>
      </dgm:t>
    </dgm:pt>
    <dgm:pt modelId="{A513EB16-3BA7-D444-8431-6327FDE0CF38}" type="parTrans" cxnId="{5A3688BC-72ED-2A4E-A314-6BD50543E5C8}">
      <dgm:prSet/>
      <dgm:spPr/>
      <dgm:t>
        <a:bodyPr/>
        <a:lstStyle/>
        <a:p>
          <a:endParaRPr lang="en-US"/>
        </a:p>
      </dgm:t>
    </dgm:pt>
    <dgm:pt modelId="{DD78493E-6D17-CB43-A766-B5121EF2EB44}" type="sibTrans" cxnId="{5A3688BC-72ED-2A4E-A314-6BD50543E5C8}">
      <dgm:prSet/>
      <dgm:spPr/>
      <dgm:t>
        <a:bodyPr/>
        <a:lstStyle/>
        <a:p>
          <a:endParaRPr lang="en-US"/>
        </a:p>
      </dgm:t>
    </dgm:pt>
    <dgm:pt modelId="{B244C0F5-D218-4B4E-9462-B54AB825D3B3}">
      <dgm:prSet phldrT="[Text]" custT="1"/>
      <dgm:spPr>
        <a:solidFill>
          <a:srgbClr val="007600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400" b="1"/>
            <a:t>Cognitive Target</a:t>
          </a:r>
        </a:p>
      </dgm:t>
    </dgm:pt>
    <dgm:pt modelId="{5A8F8F9F-FECC-1247-A943-35A1017C9CEB}" type="parTrans" cxnId="{5C63D799-F3E8-9B45-A6A2-B2C1D0F52B7E}">
      <dgm:prSet/>
      <dgm:spPr/>
      <dgm:t>
        <a:bodyPr/>
        <a:lstStyle/>
        <a:p>
          <a:endParaRPr lang="en-US"/>
        </a:p>
      </dgm:t>
    </dgm:pt>
    <dgm:pt modelId="{FDAA85E3-BB1E-A945-86A5-8CD04C5CE277}" type="sibTrans" cxnId="{5C63D799-F3E8-9B45-A6A2-B2C1D0F52B7E}">
      <dgm:prSet/>
      <dgm:spPr/>
      <dgm:t>
        <a:bodyPr/>
        <a:lstStyle/>
        <a:p>
          <a:endParaRPr lang="en-US"/>
        </a:p>
      </dgm:t>
    </dgm:pt>
    <dgm:pt modelId="{6C86E926-41BA-804B-B636-8F1055F22DA9}">
      <dgm:prSet phldrT="[Text]"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200"/>
            <a:t>Working memory</a:t>
          </a:r>
        </a:p>
      </dgm:t>
    </dgm:pt>
    <dgm:pt modelId="{1DD72463-1CED-8D4D-8EE6-6B080C584297}" type="parTrans" cxnId="{C76FE679-9EA9-5647-9970-2F3F35213D47}">
      <dgm:prSet/>
      <dgm:spPr/>
      <dgm:t>
        <a:bodyPr/>
        <a:lstStyle/>
        <a:p>
          <a:endParaRPr lang="en-US"/>
        </a:p>
      </dgm:t>
    </dgm:pt>
    <dgm:pt modelId="{7E57530B-E1AB-3D47-8854-FFD3568C0C3C}" type="sibTrans" cxnId="{C76FE679-9EA9-5647-9970-2F3F35213D47}">
      <dgm:prSet/>
      <dgm:spPr/>
      <dgm:t>
        <a:bodyPr/>
        <a:lstStyle/>
        <a:p>
          <a:endParaRPr lang="en-US"/>
        </a:p>
      </dgm:t>
    </dgm:pt>
    <dgm:pt modelId="{E16585A3-1DE4-654A-8ED8-FFA753C5182F}">
      <dgm:prSet phldrT="[Text]"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200"/>
            <a:t>Executive function</a:t>
          </a:r>
        </a:p>
      </dgm:t>
    </dgm:pt>
    <dgm:pt modelId="{A347A9CC-423A-834A-A6EF-B3EAA62B3658}" type="parTrans" cxnId="{9485065D-FFCD-2C4D-8FB7-6094AB602461}">
      <dgm:prSet/>
      <dgm:spPr/>
      <dgm:t>
        <a:bodyPr/>
        <a:lstStyle/>
        <a:p>
          <a:endParaRPr lang="en-US"/>
        </a:p>
      </dgm:t>
    </dgm:pt>
    <dgm:pt modelId="{065CCDC6-7616-F846-AEBB-265B7223ED9E}" type="sibTrans" cxnId="{9485065D-FFCD-2C4D-8FB7-6094AB602461}">
      <dgm:prSet/>
      <dgm:spPr/>
      <dgm:t>
        <a:bodyPr/>
        <a:lstStyle/>
        <a:p>
          <a:endParaRPr lang="en-US"/>
        </a:p>
      </dgm:t>
    </dgm:pt>
    <dgm:pt modelId="{3ABE37AC-F2D1-3241-BE92-93DEFE7FBE28}">
      <dgm:prSet phldrT="[Text]" custT="1"/>
      <dgm:spPr>
        <a:solidFill>
          <a:srgbClr val="007600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400" b="1"/>
            <a:t>Therapeutic Approach</a:t>
          </a:r>
        </a:p>
      </dgm:t>
    </dgm:pt>
    <dgm:pt modelId="{B301E23C-F577-E543-8C3D-22FFE57C58DF}" type="parTrans" cxnId="{D08669F5-5DFA-5C48-A2F2-34570E6AC902}">
      <dgm:prSet/>
      <dgm:spPr/>
      <dgm:t>
        <a:bodyPr/>
        <a:lstStyle/>
        <a:p>
          <a:endParaRPr lang="en-US"/>
        </a:p>
      </dgm:t>
    </dgm:pt>
    <dgm:pt modelId="{89EAB438-4FE4-1B46-B504-7EA281F73D8E}" type="sibTrans" cxnId="{D08669F5-5DFA-5C48-A2F2-34570E6AC902}">
      <dgm:prSet/>
      <dgm:spPr/>
      <dgm:t>
        <a:bodyPr/>
        <a:lstStyle/>
        <a:p>
          <a:endParaRPr lang="en-US"/>
        </a:p>
      </dgm:t>
    </dgm:pt>
    <dgm:pt modelId="{300E1C0D-BBCA-EF4B-BA6B-2A043CFA02A1}">
      <dgm:prSet phldrT="[Text]"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200"/>
            <a:t>MSI</a:t>
          </a:r>
        </a:p>
      </dgm:t>
    </dgm:pt>
    <dgm:pt modelId="{A6646A4A-0548-1440-BCB8-2315F8CDA264}" type="parTrans" cxnId="{346AC4E0-4749-5748-AD35-69BA8B25EB5F}">
      <dgm:prSet/>
      <dgm:spPr/>
      <dgm:t>
        <a:bodyPr/>
        <a:lstStyle/>
        <a:p>
          <a:endParaRPr lang="en-US"/>
        </a:p>
      </dgm:t>
    </dgm:pt>
    <dgm:pt modelId="{1B33B714-A7A3-1C4F-B94E-E05AB628C7C0}" type="sibTrans" cxnId="{346AC4E0-4749-5748-AD35-69BA8B25EB5F}">
      <dgm:prSet/>
      <dgm:spPr/>
      <dgm:t>
        <a:bodyPr/>
        <a:lstStyle/>
        <a:p>
          <a:endParaRPr lang="en-US"/>
        </a:p>
      </dgm:t>
    </dgm:pt>
    <dgm:pt modelId="{23881100-A46A-CD40-9A8E-3C74B0317790}">
      <dgm:prSet phldrT="[Text]"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200"/>
            <a:t>ATC</a:t>
          </a:r>
        </a:p>
      </dgm:t>
    </dgm:pt>
    <dgm:pt modelId="{722E80E9-0FFE-5445-BB66-961775246117}" type="parTrans" cxnId="{27C267FB-352C-9B48-A651-AA81E796DBC4}">
      <dgm:prSet/>
      <dgm:spPr/>
      <dgm:t>
        <a:bodyPr/>
        <a:lstStyle/>
        <a:p>
          <a:endParaRPr lang="en-US"/>
        </a:p>
      </dgm:t>
    </dgm:pt>
    <dgm:pt modelId="{0E4C3429-CDA2-294C-9411-11541F753179}" type="sibTrans" cxnId="{27C267FB-352C-9B48-A651-AA81E796DBC4}">
      <dgm:prSet/>
      <dgm:spPr/>
      <dgm:t>
        <a:bodyPr/>
        <a:lstStyle/>
        <a:p>
          <a:endParaRPr lang="en-US"/>
        </a:p>
      </dgm:t>
    </dgm:pt>
    <dgm:pt modelId="{372A95C2-12CE-CF47-A36D-9BC06343558A}">
      <dgm:prSet custT="1"/>
      <dgm:spPr>
        <a:solidFill>
          <a:srgbClr val="007600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400" b="1" dirty="0"/>
            <a:t>Outcome Measures</a:t>
          </a:r>
        </a:p>
      </dgm:t>
    </dgm:pt>
    <dgm:pt modelId="{050B0268-1CF2-E841-8E4C-48A57724F7E7}" type="parTrans" cxnId="{796EA59F-2AD6-F04D-BDF3-842ECFDC3BE6}">
      <dgm:prSet/>
      <dgm:spPr/>
      <dgm:t>
        <a:bodyPr/>
        <a:lstStyle/>
        <a:p>
          <a:endParaRPr lang="en-US"/>
        </a:p>
      </dgm:t>
    </dgm:pt>
    <dgm:pt modelId="{CD788F38-EF95-F349-A988-F91BA24E8A62}" type="sibTrans" cxnId="{796EA59F-2AD6-F04D-BDF3-842ECFDC3BE6}">
      <dgm:prSet/>
      <dgm:spPr/>
      <dgm:t>
        <a:bodyPr/>
        <a:lstStyle/>
        <a:p>
          <a:endParaRPr lang="en-US"/>
        </a:p>
      </dgm:t>
    </dgm:pt>
    <dgm:pt modelId="{47CF1BD9-F4E5-B548-A88D-785F5685AAC0}">
      <dgm:prSet phldrT="[Text]"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200" dirty="0"/>
            <a:t>Psychoeducation</a:t>
          </a:r>
        </a:p>
      </dgm:t>
    </dgm:pt>
    <dgm:pt modelId="{65ACA4E5-BA3C-6A46-9AF1-7096CAA3DAC0}" type="parTrans" cxnId="{21FE2E23-23A7-8548-AD3D-F77023C900BA}">
      <dgm:prSet/>
      <dgm:spPr/>
      <dgm:t>
        <a:bodyPr/>
        <a:lstStyle/>
        <a:p>
          <a:endParaRPr lang="en-US"/>
        </a:p>
      </dgm:t>
    </dgm:pt>
    <dgm:pt modelId="{D6F75AB2-C03A-F94C-BF74-10BF4EF5E5CD}" type="sibTrans" cxnId="{21FE2E23-23A7-8548-AD3D-F77023C900BA}">
      <dgm:prSet/>
      <dgm:spPr/>
      <dgm:t>
        <a:bodyPr/>
        <a:lstStyle/>
        <a:p>
          <a:endParaRPr lang="en-US"/>
        </a:p>
      </dgm:t>
    </dgm:pt>
    <dgm:pt modelId="{A8F9B45B-F8E8-EC4A-9337-E185F8B9830A}">
      <dgm:prSet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200"/>
            <a:t>D-KEFS</a:t>
          </a:r>
        </a:p>
      </dgm:t>
    </dgm:pt>
    <dgm:pt modelId="{9BD5C632-1F21-D54C-832A-63BCF1454266}" type="parTrans" cxnId="{34005B31-8D38-F940-970C-211410196838}">
      <dgm:prSet/>
      <dgm:spPr/>
      <dgm:t>
        <a:bodyPr/>
        <a:lstStyle/>
        <a:p>
          <a:endParaRPr lang="en-US"/>
        </a:p>
      </dgm:t>
    </dgm:pt>
    <dgm:pt modelId="{2A7B3293-0315-AB4F-AD7E-5E3F2FD58347}" type="sibTrans" cxnId="{34005B31-8D38-F940-970C-211410196838}">
      <dgm:prSet/>
      <dgm:spPr/>
      <dgm:t>
        <a:bodyPr/>
        <a:lstStyle/>
        <a:p>
          <a:endParaRPr lang="en-US"/>
        </a:p>
      </dgm:t>
    </dgm:pt>
    <dgm:pt modelId="{8B7CEAC2-F138-2741-8AB5-CEFBFC672676}">
      <dgm:prSet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200"/>
            <a:t>BRIEF</a:t>
          </a:r>
        </a:p>
      </dgm:t>
    </dgm:pt>
    <dgm:pt modelId="{AD677BD7-0FDE-554C-81E7-0C40522547E5}" type="parTrans" cxnId="{A01A86D5-68F7-394C-A9BE-B817352E91C1}">
      <dgm:prSet/>
      <dgm:spPr/>
      <dgm:t>
        <a:bodyPr/>
        <a:lstStyle/>
        <a:p>
          <a:endParaRPr lang="en-US"/>
        </a:p>
      </dgm:t>
    </dgm:pt>
    <dgm:pt modelId="{80FE58B0-84BE-B144-A557-8CF0BD64017F}" type="sibTrans" cxnId="{A01A86D5-68F7-394C-A9BE-B817352E91C1}">
      <dgm:prSet/>
      <dgm:spPr/>
      <dgm:t>
        <a:bodyPr/>
        <a:lstStyle/>
        <a:p>
          <a:endParaRPr lang="en-US"/>
        </a:p>
      </dgm:t>
    </dgm:pt>
    <dgm:pt modelId="{B2AE1ABA-EDD1-2E40-B933-8FB7ECB8DE75}">
      <dgm:prSet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endParaRPr lang="en-US" sz="2200"/>
        </a:p>
      </dgm:t>
    </dgm:pt>
    <dgm:pt modelId="{31BFDFB6-481C-5945-99B8-AB2AFF0D6636}" type="parTrans" cxnId="{62F74155-5834-EC45-AB92-CD229A816D00}">
      <dgm:prSet/>
      <dgm:spPr/>
      <dgm:t>
        <a:bodyPr/>
        <a:lstStyle/>
        <a:p>
          <a:endParaRPr lang="en-US"/>
        </a:p>
      </dgm:t>
    </dgm:pt>
    <dgm:pt modelId="{A913D8D4-B626-454E-9031-F00D6487A583}" type="sibTrans" cxnId="{62F74155-5834-EC45-AB92-CD229A816D00}">
      <dgm:prSet/>
      <dgm:spPr/>
      <dgm:t>
        <a:bodyPr/>
        <a:lstStyle/>
        <a:p>
          <a:endParaRPr lang="en-US"/>
        </a:p>
      </dgm:t>
    </dgm:pt>
    <dgm:pt modelId="{4668B1CC-1BFA-654B-8BD4-88ED6BE2AED6}">
      <dgm:prSet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200"/>
            <a:t>KBCI</a:t>
          </a:r>
        </a:p>
      </dgm:t>
    </dgm:pt>
    <dgm:pt modelId="{34A82CE1-D14F-FA40-BD96-1FED45664510}" type="parTrans" cxnId="{304D9C67-AE32-1046-94E2-0C8A27C0212A}">
      <dgm:prSet/>
      <dgm:spPr/>
      <dgm:t>
        <a:bodyPr/>
        <a:lstStyle/>
        <a:p>
          <a:endParaRPr lang="en-US"/>
        </a:p>
      </dgm:t>
    </dgm:pt>
    <dgm:pt modelId="{508E6FF3-499D-6B4D-814B-DE442788CA20}" type="sibTrans" cxnId="{304D9C67-AE32-1046-94E2-0C8A27C0212A}">
      <dgm:prSet/>
      <dgm:spPr/>
      <dgm:t>
        <a:bodyPr/>
        <a:lstStyle/>
        <a:p>
          <a:endParaRPr lang="en-US"/>
        </a:p>
      </dgm:t>
    </dgm:pt>
    <dgm:pt modelId="{D4D4CCED-8E2D-C448-836F-EB4D855C2E6B}" type="pres">
      <dgm:prSet presAssocID="{324C262C-B5B1-BC43-8AAC-A16C8064C41A}" presName="Name0" presStyleCnt="0">
        <dgm:presLayoutVars>
          <dgm:dir/>
          <dgm:animLvl val="lvl"/>
          <dgm:resizeHandles val="exact"/>
        </dgm:presLayoutVars>
      </dgm:prSet>
      <dgm:spPr/>
    </dgm:pt>
    <dgm:pt modelId="{766C8E5B-9ECC-C143-B00D-535550CE6A3C}" type="pres">
      <dgm:prSet presAssocID="{4B4F99B4-32B8-8042-802D-3CF701FBB619}" presName="composite" presStyleCnt="0"/>
      <dgm:spPr/>
    </dgm:pt>
    <dgm:pt modelId="{C2CBAD21-55EE-6B48-810A-065BE067644E}" type="pres">
      <dgm:prSet presAssocID="{4B4F99B4-32B8-8042-802D-3CF701FBB619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1B9BCF19-D801-5347-8FF5-3EF20DE9D56A}" type="pres">
      <dgm:prSet presAssocID="{4B4F99B4-32B8-8042-802D-3CF701FBB619}" presName="desTx" presStyleLbl="alignAccFollowNode1" presStyleIdx="0" presStyleCnt="4">
        <dgm:presLayoutVars>
          <dgm:bulletEnabled val="1"/>
        </dgm:presLayoutVars>
      </dgm:prSet>
      <dgm:spPr/>
    </dgm:pt>
    <dgm:pt modelId="{890EA2F1-9EDD-C849-83CD-28FA2F5D1E74}" type="pres">
      <dgm:prSet presAssocID="{78D62B13-802F-F74D-AF0B-5C090DE669D5}" presName="space" presStyleCnt="0"/>
      <dgm:spPr/>
    </dgm:pt>
    <dgm:pt modelId="{C7F32831-C178-FA4F-9E71-2E4B9C8AAA76}" type="pres">
      <dgm:prSet presAssocID="{B244C0F5-D218-4B4E-9462-B54AB825D3B3}" presName="composite" presStyleCnt="0"/>
      <dgm:spPr/>
    </dgm:pt>
    <dgm:pt modelId="{8DC95547-72CB-3F47-B8ED-E6765EA1F484}" type="pres">
      <dgm:prSet presAssocID="{B244C0F5-D218-4B4E-9462-B54AB825D3B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31E7C44-DF83-0841-9B84-28ABA6AEA602}" type="pres">
      <dgm:prSet presAssocID="{B244C0F5-D218-4B4E-9462-B54AB825D3B3}" presName="desTx" presStyleLbl="alignAccFollowNode1" presStyleIdx="1" presStyleCnt="4">
        <dgm:presLayoutVars>
          <dgm:bulletEnabled val="1"/>
        </dgm:presLayoutVars>
      </dgm:prSet>
      <dgm:spPr/>
    </dgm:pt>
    <dgm:pt modelId="{2D255A3B-9534-8B4D-A550-DC66348B8752}" type="pres">
      <dgm:prSet presAssocID="{FDAA85E3-BB1E-A945-86A5-8CD04C5CE277}" presName="space" presStyleCnt="0"/>
      <dgm:spPr/>
    </dgm:pt>
    <dgm:pt modelId="{7E85ADA8-2CAD-584B-8418-9EAF2E52C4D8}" type="pres">
      <dgm:prSet presAssocID="{3ABE37AC-F2D1-3241-BE92-93DEFE7FBE28}" presName="composite" presStyleCnt="0"/>
      <dgm:spPr/>
    </dgm:pt>
    <dgm:pt modelId="{F2FF9891-58CD-5F44-960F-6DCD1C22216D}" type="pres">
      <dgm:prSet presAssocID="{3ABE37AC-F2D1-3241-BE92-93DEFE7FBE2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40CBA770-694F-9049-A442-046A83A2CC1C}" type="pres">
      <dgm:prSet presAssocID="{3ABE37AC-F2D1-3241-BE92-93DEFE7FBE28}" presName="desTx" presStyleLbl="alignAccFollowNode1" presStyleIdx="2" presStyleCnt="4">
        <dgm:presLayoutVars>
          <dgm:bulletEnabled val="1"/>
        </dgm:presLayoutVars>
      </dgm:prSet>
      <dgm:spPr/>
    </dgm:pt>
    <dgm:pt modelId="{26BAA18C-1A66-574B-BFF1-121D9BE19778}" type="pres">
      <dgm:prSet presAssocID="{89EAB438-4FE4-1B46-B504-7EA281F73D8E}" presName="space" presStyleCnt="0"/>
      <dgm:spPr/>
    </dgm:pt>
    <dgm:pt modelId="{A5306924-3FF8-C24B-A5ED-6E89DC571D04}" type="pres">
      <dgm:prSet presAssocID="{372A95C2-12CE-CF47-A36D-9BC06343558A}" presName="composite" presStyleCnt="0"/>
      <dgm:spPr/>
    </dgm:pt>
    <dgm:pt modelId="{789A8C01-6C54-B14D-9051-6A07700432B5}" type="pres">
      <dgm:prSet presAssocID="{372A95C2-12CE-CF47-A36D-9BC06343558A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D7A05CB4-8215-114C-84F9-79FA1E0BACFB}" type="pres">
      <dgm:prSet presAssocID="{372A95C2-12CE-CF47-A36D-9BC06343558A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D7AB6A06-7518-5446-ADED-BBA532BE6D19}" type="presOf" srcId="{324C262C-B5B1-BC43-8AAC-A16C8064C41A}" destId="{D4D4CCED-8E2D-C448-836F-EB4D855C2E6B}" srcOrd="0" destOrd="0" presId="urn:microsoft.com/office/officeart/2005/8/layout/hList1"/>
    <dgm:cxn modelId="{FCEDEE1F-D601-D24B-8034-C980E1ECC620}" type="presOf" srcId="{E16585A3-1DE4-654A-8ED8-FFA753C5182F}" destId="{131E7C44-DF83-0841-9B84-28ABA6AEA602}" srcOrd="0" destOrd="1" presId="urn:microsoft.com/office/officeart/2005/8/layout/hList1"/>
    <dgm:cxn modelId="{21FE2E23-23A7-8548-AD3D-F77023C900BA}" srcId="{3ABE37AC-F2D1-3241-BE92-93DEFE7FBE28}" destId="{47CF1BD9-F4E5-B548-A88D-785F5685AAC0}" srcOrd="2" destOrd="0" parTransId="{65ACA4E5-BA3C-6A46-9AF1-7096CAA3DAC0}" sibTransId="{D6F75AB2-C03A-F94C-BF74-10BF4EF5E5CD}"/>
    <dgm:cxn modelId="{58C59029-AC59-7341-9D51-4C3CC330D09A}" type="presOf" srcId="{B244C0F5-D218-4B4E-9462-B54AB825D3B3}" destId="{8DC95547-72CB-3F47-B8ED-E6765EA1F484}" srcOrd="0" destOrd="0" presId="urn:microsoft.com/office/officeart/2005/8/layout/hList1"/>
    <dgm:cxn modelId="{34005B31-8D38-F940-970C-211410196838}" srcId="{372A95C2-12CE-CF47-A36D-9BC06343558A}" destId="{A8F9B45B-F8E8-EC4A-9337-E185F8B9830A}" srcOrd="0" destOrd="0" parTransId="{9BD5C632-1F21-D54C-832A-63BCF1454266}" sibTransId="{2A7B3293-0315-AB4F-AD7E-5E3F2FD58347}"/>
    <dgm:cxn modelId="{7171AB38-3C61-4146-A310-9AEB24630DE7}" type="presOf" srcId="{4668B1CC-1BFA-654B-8BD4-88ED6BE2AED6}" destId="{D7A05CB4-8215-114C-84F9-79FA1E0BACFB}" srcOrd="0" destOrd="2" presId="urn:microsoft.com/office/officeart/2005/8/layout/hList1"/>
    <dgm:cxn modelId="{B09AD54B-0090-4D46-BC1B-25D275B696F8}" type="presOf" srcId="{4B4F99B4-32B8-8042-802D-3CF701FBB619}" destId="{C2CBAD21-55EE-6B48-810A-065BE067644E}" srcOrd="0" destOrd="0" presId="urn:microsoft.com/office/officeart/2005/8/layout/hList1"/>
    <dgm:cxn modelId="{62F74155-5834-EC45-AB92-CD229A816D00}" srcId="{372A95C2-12CE-CF47-A36D-9BC06343558A}" destId="{B2AE1ABA-EDD1-2E40-B933-8FB7ECB8DE75}" srcOrd="3" destOrd="0" parTransId="{31BFDFB6-481C-5945-99B8-AB2AFF0D6636}" sibTransId="{A913D8D4-B626-454E-9031-F00D6487A583}"/>
    <dgm:cxn modelId="{9485065D-FFCD-2C4D-8FB7-6094AB602461}" srcId="{B244C0F5-D218-4B4E-9462-B54AB825D3B3}" destId="{E16585A3-1DE4-654A-8ED8-FFA753C5182F}" srcOrd="1" destOrd="0" parTransId="{A347A9CC-423A-834A-A6EF-B3EAA62B3658}" sibTransId="{065CCDC6-7616-F846-AEBB-265B7223ED9E}"/>
    <dgm:cxn modelId="{791DF861-6604-4549-AA8A-FF8EC01A4E50}" type="presOf" srcId="{6C86E926-41BA-804B-B636-8F1055F22DA9}" destId="{131E7C44-DF83-0841-9B84-28ABA6AEA602}" srcOrd="0" destOrd="0" presId="urn:microsoft.com/office/officeart/2005/8/layout/hList1"/>
    <dgm:cxn modelId="{304D9C67-AE32-1046-94E2-0C8A27C0212A}" srcId="{372A95C2-12CE-CF47-A36D-9BC06343558A}" destId="{4668B1CC-1BFA-654B-8BD4-88ED6BE2AED6}" srcOrd="2" destOrd="0" parTransId="{34A82CE1-D14F-FA40-BD96-1FED45664510}" sibTransId="{508E6FF3-499D-6B4D-814B-DE442788CA20}"/>
    <dgm:cxn modelId="{C76FE679-9EA9-5647-9970-2F3F35213D47}" srcId="{B244C0F5-D218-4B4E-9462-B54AB825D3B3}" destId="{6C86E926-41BA-804B-B636-8F1055F22DA9}" srcOrd="0" destOrd="0" parTransId="{1DD72463-1CED-8D4D-8EE6-6B080C584297}" sibTransId="{7E57530B-E1AB-3D47-8854-FFD3568C0C3C}"/>
    <dgm:cxn modelId="{B5859B7C-3C24-A940-A943-7CE2E03C4771}" type="presOf" srcId="{372A95C2-12CE-CF47-A36D-9BC06343558A}" destId="{789A8C01-6C54-B14D-9051-6A07700432B5}" srcOrd="0" destOrd="0" presId="urn:microsoft.com/office/officeart/2005/8/layout/hList1"/>
    <dgm:cxn modelId="{DDEC1B88-CB54-D34A-8908-B1CCC22088C1}" type="presOf" srcId="{A8F9B45B-F8E8-EC4A-9337-E185F8B9830A}" destId="{D7A05CB4-8215-114C-84F9-79FA1E0BACFB}" srcOrd="0" destOrd="0" presId="urn:microsoft.com/office/officeart/2005/8/layout/hList1"/>
    <dgm:cxn modelId="{F59C6B8E-F209-0646-BA31-248D9D208AB7}" type="presOf" srcId="{8B7CEAC2-F138-2741-8AB5-CEFBFC672676}" destId="{D7A05CB4-8215-114C-84F9-79FA1E0BACFB}" srcOrd="0" destOrd="1" presId="urn:microsoft.com/office/officeart/2005/8/layout/hList1"/>
    <dgm:cxn modelId="{5C63D799-F3E8-9B45-A6A2-B2C1D0F52B7E}" srcId="{324C262C-B5B1-BC43-8AAC-A16C8064C41A}" destId="{B244C0F5-D218-4B4E-9462-B54AB825D3B3}" srcOrd="1" destOrd="0" parTransId="{5A8F8F9F-FECC-1247-A943-35A1017C9CEB}" sibTransId="{FDAA85E3-BB1E-A945-86A5-8CD04C5CE277}"/>
    <dgm:cxn modelId="{796EA59F-2AD6-F04D-BDF3-842ECFDC3BE6}" srcId="{324C262C-B5B1-BC43-8AAC-A16C8064C41A}" destId="{372A95C2-12CE-CF47-A36D-9BC06343558A}" srcOrd="3" destOrd="0" parTransId="{050B0268-1CF2-E841-8E4C-48A57724F7E7}" sibTransId="{CD788F38-EF95-F349-A988-F91BA24E8A62}"/>
    <dgm:cxn modelId="{C75690AE-6A18-7545-94EF-B63E9097D22E}" type="presOf" srcId="{23881100-A46A-CD40-9A8E-3C74B0317790}" destId="{40CBA770-694F-9049-A442-046A83A2CC1C}" srcOrd="0" destOrd="1" presId="urn:microsoft.com/office/officeart/2005/8/layout/hList1"/>
    <dgm:cxn modelId="{FAA40EB2-A92E-9F49-AC3D-4F423AC0A057}" srcId="{324C262C-B5B1-BC43-8AAC-A16C8064C41A}" destId="{4B4F99B4-32B8-8042-802D-3CF701FBB619}" srcOrd="0" destOrd="0" parTransId="{0E3CE48C-35CB-6C47-9115-E817CEC79912}" sibTransId="{78D62B13-802F-F74D-AF0B-5C090DE669D5}"/>
    <dgm:cxn modelId="{5A3688BC-72ED-2A4E-A314-6BD50543E5C8}" srcId="{4B4F99B4-32B8-8042-802D-3CF701FBB619}" destId="{F086C947-C3A4-4F4C-9C31-D3F762417E3C}" srcOrd="0" destOrd="0" parTransId="{A513EB16-3BA7-D444-8431-6327FDE0CF38}" sibTransId="{DD78493E-6D17-CB43-A766-B5121EF2EB44}"/>
    <dgm:cxn modelId="{079ECCBE-6D82-4A46-9DBA-59D858C893FD}" type="presOf" srcId="{F086C947-C3A4-4F4C-9C31-D3F762417E3C}" destId="{1B9BCF19-D801-5347-8FF5-3EF20DE9D56A}" srcOrd="0" destOrd="0" presId="urn:microsoft.com/office/officeart/2005/8/layout/hList1"/>
    <dgm:cxn modelId="{D3E464CA-478B-0540-8DF0-FB96BAE4855F}" type="presOf" srcId="{B2AE1ABA-EDD1-2E40-B933-8FB7ECB8DE75}" destId="{D7A05CB4-8215-114C-84F9-79FA1E0BACFB}" srcOrd="0" destOrd="3" presId="urn:microsoft.com/office/officeart/2005/8/layout/hList1"/>
    <dgm:cxn modelId="{A01A86D5-68F7-394C-A9BE-B817352E91C1}" srcId="{372A95C2-12CE-CF47-A36D-9BC06343558A}" destId="{8B7CEAC2-F138-2741-8AB5-CEFBFC672676}" srcOrd="1" destOrd="0" parTransId="{AD677BD7-0FDE-554C-81E7-0C40522547E5}" sibTransId="{80FE58B0-84BE-B144-A557-8CF0BD64017F}"/>
    <dgm:cxn modelId="{528D6FD8-2E1C-8B45-99B3-A08BCB25C7A4}" type="presOf" srcId="{3ABE37AC-F2D1-3241-BE92-93DEFE7FBE28}" destId="{F2FF9891-58CD-5F44-960F-6DCD1C22216D}" srcOrd="0" destOrd="0" presId="urn:microsoft.com/office/officeart/2005/8/layout/hList1"/>
    <dgm:cxn modelId="{FCFE99DE-BF0E-A844-ABE7-571CAF47C6BC}" type="presOf" srcId="{300E1C0D-BBCA-EF4B-BA6B-2A043CFA02A1}" destId="{40CBA770-694F-9049-A442-046A83A2CC1C}" srcOrd="0" destOrd="0" presId="urn:microsoft.com/office/officeart/2005/8/layout/hList1"/>
    <dgm:cxn modelId="{346AC4E0-4749-5748-AD35-69BA8B25EB5F}" srcId="{3ABE37AC-F2D1-3241-BE92-93DEFE7FBE28}" destId="{300E1C0D-BBCA-EF4B-BA6B-2A043CFA02A1}" srcOrd="0" destOrd="0" parTransId="{A6646A4A-0548-1440-BCB8-2315F8CDA264}" sibTransId="{1B33B714-A7A3-1C4F-B94E-E05AB628C7C0}"/>
    <dgm:cxn modelId="{03A8E1F3-9FF3-A34C-A7B5-1BDE2C55D485}" type="presOf" srcId="{47CF1BD9-F4E5-B548-A88D-785F5685AAC0}" destId="{40CBA770-694F-9049-A442-046A83A2CC1C}" srcOrd="0" destOrd="2" presId="urn:microsoft.com/office/officeart/2005/8/layout/hList1"/>
    <dgm:cxn modelId="{D08669F5-5DFA-5C48-A2F2-34570E6AC902}" srcId="{324C262C-B5B1-BC43-8AAC-A16C8064C41A}" destId="{3ABE37AC-F2D1-3241-BE92-93DEFE7FBE28}" srcOrd="2" destOrd="0" parTransId="{B301E23C-F577-E543-8C3D-22FFE57C58DF}" sibTransId="{89EAB438-4FE4-1B46-B504-7EA281F73D8E}"/>
    <dgm:cxn modelId="{27C267FB-352C-9B48-A651-AA81E796DBC4}" srcId="{3ABE37AC-F2D1-3241-BE92-93DEFE7FBE28}" destId="{23881100-A46A-CD40-9A8E-3C74B0317790}" srcOrd="1" destOrd="0" parTransId="{722E80E9-0FFE-5445-BB66-961775246117}" sibTransId="{0E4C3429-CDA2-294C-9411-11541F753179}"/>
    <dgm:cxn modelId="{0D08C5C9-4C63-CE44-B5E5-7EB0326DACCB}" type="presParOf" srcId="{D4D4CCED-8E2D-C448-836F-EB4D855C2E6B}" destId="{766C8E5B-9ECC-C143-B00D-535550CE6A3C}" srcOrd="0" destOrd="0" presId="urn:microsoft.com/office/officeart/2005/8/layout/hList1"/>
    <dgm:cxn modelId="{2E0846AF-AAAE-D046-972C-0D507C91EE45}" type="presParOf" srcId="{766C8E5B-9ECC-C143-B00D-535550CE6A3C}" destId="{C2CBAD21-55EE-6B48-810A-065BE067644E}" srcOrd="0" destOrd="0" presId="urn:microsoft.com/office/officeart/2005/8/layout/hList1"/>
    <dgm:cxn modelId="{8A4D86EC-557E-6942-8E03-EC1CB84234E6}" type="presParOf" srcId="{766C8E5B-9ECC-C143-B00D-535550CE6A3C}" destId="{1B9BCF19-D801-5347-8FF5-3EF20DE9D56A}" srcOrd="1" destOrd="0" presId="urn:microsoft.com/office/officeart/2005/8/layout/hList1"/>
    <dgm:cxn modelId="{B6C4B6E1-910E-0C4F-948C-E036F658648E}" type="presParOf" srcId="{D4D4CCED-8E2D-C448-836F-EB4D855C2E6B}" destId="{890EA2F1-9EDD-C849-83CD-28FA2F5D1E74}" srcOrd="1" destOrd="0" presId="urn:microsoft.com/office/officeart/2005/8/layout/hList1"/>
    <dgm:cxn modelId="{63DBFD9C-5C2F-AD41-B1A9-EABA394FBC57}" type="presParOf" srcId="{D4D4CCED-8E2D-C448-836F-EB4D855C2E6B}" destId="{C7F32831-C178-FA4F-9E71-2E4B9C8AAA76}" srcOrd="2" destOrd="0" presId="urn:microsoft.com/office/officeart/2005/8/layout/hList1"/>
    <dgm:cxn modelId="{74AF45BB-57A3-7948-9DDA-19B5ABC01826}" type="presParOf" srcId="{C7F32831-C178-FA4F-9E71-2E4B9C8AAA76}" destId="{8DC95547-72CB-3F47-B8ED-E6765EA1F484}" srcOrd="0" destOrd="0" presId="urn:microsoft.com/office/officeart/2005/8/layout/hList1"/>
    <dgm:cxn modelId="{07C491FA-3A31-214F-8743-F8176F631CF6}" type="presParOf" srcId="{C7F32831-C178-FA4F-9E71-2E4B9C8AAA76}" destId="{131E7C44-DF83-0841-9B84-28ABA6AEA602}" srcOrd="1" destOrd="0" presId="urn:microsoft.com/office/officeart/2005/8/layout/hList1"/>
    <dgm:cxn modelId="{3ABD181A-D836-6440-ACD4-1D1FE7CEDC25}" type="presParOf" srcId="{D4D4CCED-8E2D-C448-836F-EB4D855C2E6B}" destId="{2D255A3B-9534-8B4D-A550-DC66348B8752}" srcOrd="3" destOrd="0" presId="urn:microsoft.com/office/officeart/2005/8/layout/hList1"/>
    <dgm:cxn modelId="{79E6EF5E-5C6E-C94A-941E-0CC466638997}" type="presParOf" srcId="{D4D4CCED-8E2D-C448-836F-EB4D855C2E6B}" destId="{7E85ADA8-2CAD-584B-8418-9EAF2E52C4D8}" srcOrd="4" destOrd="0" presId="urn:microsoft.com/office/officeart/2005/8/layout/hList1"/>
    <dgm:cxn modelId="{26472A4E-7C57-C045-BFF4-AA46139FA201}" type="presParOf" srcId="{7E85ADA8-2CAD-584B-8418-9EAF2E52C4D8}" destId="{F2FF9891-58CD-5F44-960F-6DCD1C22216D}" srcOrd="0" destOrd="0" presId="urn:microsoft.com/office/officeart/2005/8/layout/hList1"/>
    <dgm:cxn modelId="{C6EC402A-22C9-CA46-9880-B21123E35D88}" type="presParOf" srcId="{7E85ADA8-2CAD-584B-8418-9EAF2E52C4D8}" destId="{40CBA770-694F-9049-A442-046A83A2CC1C}" srcOrd="1" destOrd="0" presId="urn:microsoft.com/office/officeart/2005/8/layout/hList1"/>
    <dgm:cxn modelId="{AC75B67E-0650-144C-B586-8FC6BBBE4B09}" type="presParOf" srcId="{D4D4CCED-8E2D-C448-836F-EB4D855C2E6B}" destId="{26BAA18C-1A66-574B-BFF1-121D9BE19778}" srcOrd="5" destOrd="0" presId="urn:microsoft.com/office/officeart/2005/8/layout/hList1"/>
    <dgm:cxn modelId="{0163EDB2-70FC-2946-8374-4DEBBE76A01D}" type="presParOf" srcId="{D4D4CCED-8E2D-C448-836F-EB4D855C2E6B}" destId="{A5306924-3FF8-C24B-A5ED-6E89DC571D04}" srcOrd="6" destOrd="0" presId="urn:microsoft.com/office/officeart/2005/8/layout/hList1"/>
    <dgm:cxn modelId="{BF8D0037-FE21-B24C-BA0C-9913B17DFAAE}" type="presParOf" srcId="{A5306924-3FF8-C24B-A5ED-6E89DC571D04}" destId="{789A8C01-6C54-B14D-9051-6A07700432B5}" srcOrd="0" destOrd="0" presId="urn:microsoft.com/office/officeart/2005/8/layout/hList1"/>
    <dgm:cxn modelId="{93A5AE5B-2DB9-3B4E-B9AB-627ADDB396DB}" type="presParOf" srcId="{A5306924-3FF8-C24B-A5ED-6E89DC571D04}" destId="{D7A05CB4-8215-114C-84F9-79FA1E0BACF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4C262C-B5B1-BC43-8AAC-A16C8064C41A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4F99B4-32B8-8042-802D-3CF701FBB619}">
      <dgm:prSet phldrT="[Text]" custT="1"/>
      <dgm:spPr>
        <a:solidFill>
          <a:srgbClr val="007600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400" b="1"/>
            <a:t>Population</a:t>
          </a:r>
        </a:p>
      </dgm:t>
    </dgm:pt>
    <dgm:pt modelId="{0E3CE48C-35CB-6C47-9115-E817CEC79912}" type="parTrans" cxnId="{FAA40EB2-A92E-9F49-AC3D-4F423AC0A057}">
      <dgm:prSet/>
      <dgm:spPr/>
      <dgm:t>
        <a:bodyPr/>
        <a:lstStyle/>
        <a:p>
          <a:endParaRPr lang="en-US"/>
        </a:p>
      </dgm:t>
    </dgm:pt>
    <dgm:pt modelId="{78D62B13-802F-F74D-AF0B-5C090DE669D5}" type="sibTrans" cxnId="{FAA40EB2-A92E-9F49-AC3D-4F423AC0A057}">
      <dgm:prSet/>
      <dgm:spPr/>
      <dgm:t>
        <a:bodyPr/>
        <a:lstStyle/>
        <a:p>
          <a:endParaRPr lang="en-US"/>
        </a:p>
      </dgm:t>
    </dgm:pt>
    <dgm:pt modelId="{F086C947-C3A4-4F4C-9C31-D3F762417E3C}">
      <dgm:prSet phldrT="[Text]"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000"/>
            <a:t>Pediatric moderate to severe TBI</a:t>
          </a:r>
        </a:p>
      </dgm:t>
    </dgm:pt>
    <dgm:pt modelId="{A513EB16-3BA7-D444-8431-6327FDE0CF38}" type="parTrans" cxnId="{5A3688BC-72ED-2A4E-A314-6BD50543E5C8}">
      <dgm:prSet/>
      <dgm:spPr/>
      <dgm:t>
        <a:bodyPr/>
        <a:lstStyle/>
        <a:p>
          <a:endParaRPr lang="en-US"/>
        </a:p>
      </dgm:t>
    </dgm:pt>
    <dgm:pt modelId="{DD78493E-6D17-CB43-A766-B5121EF2EB44}" type="sibTrans" cxnId="{5A3688BC-72ED-2A4E-A314-6BD50543E5C8}">
      <dgm:prSet/>
      <dgm:spPr/>
      <dgm:t>
        <a:bodyPr/>
        <a:lstStyle/>
        <a:p>
          <a:endParaRPr lang="en-US"/>
        </a:p>
      </dgm:t>
    </dgm:pt>
    <dgm:pt modelId="{B244C0F5-D218-4B4E-9462-B54AB825D3B3}">
      <dgm:prSet phldrT="[Text]" custT="1"/>
      <dgm:spPr>
        <a:solidFill>
          <a:srgbClr val="007600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400" b="1"/>
            <a:t>Cognitive Target</a:t>
          </a:r>
        </a:p>
      </dgm:t>
    </dgm:pt>
    <dgm:pt modelId="{5A8F8F9F-FECC-1247-A943-35A1017C9CEB}" type="parTrans" cxnId="{5C63D799-F3E8-9B45-A6A2-B2C1D0F52B7E}">
      <dgm:prSet/>
      <dgm:spPr/>
      <dgm:t>
        <a:bodyPr/>
        <a:lstStyle/>
        <a:p>
          <a:endParaRPr lang="en-US"/>
        </a:p>
      </dgm:t>
    </dgm:pt>
    <dgm:pt modelId="{FDAA85E3-BB1E-A945-86A5-8CD04C5CE277}" type="sibTrans" cxnId="{5C63D799-F3E8-9B45-A6A2-B2C1D0F52B7E}">
      <dgm:prSet/>
      <dgm:spPr/>
      <dgm:t>
        <a:bodyPr/>
        <a:lstStyle/>
        <a:p>
          <a:endParaRPr lang="en-US"/>
        </a:p>
      </dgm:t>
    </dgm:pt>
    <dgm:pt modelId="{6C86E926-41BA-804B-B636-8F1055F22DA9}">
      <dgm:prSet phldrT="[Text]"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000"/>
            <a:t>Attention</a:t>
          </a:r>
        </a:p>
      </dgm:t>
    </dgm:pt>
    <dgm:pt modelId="{1DD72463-1CED-8D4D-8EE6-6B080C584297}" type="parTrans" cxnId="{C76FE679-9EA9-5647-9970-2F3F35213D47}">
      <dgm:prSet/>
      <dgm:spPr/>
      <dgm:t>
        <a:bodyPr/>
        <a:lstStyle/>
        <a:p>
          <a:endParaRPr lang="en-US"/>
        </a:p>
      </dgm:t>
    </dgm:pt>
    <dgm:pt modelId="{7E57530B-E1AB-3D47-8854-FFD3568C0C3C}" type="sibTrans" cxnId="{C76FE679-9EA9-5647-9970-2F3F35213D47}">
      <dgm:prSet/>
      <dgm:spPr/>
      <dgm:t>
        <a:bodyPr/>
        <a:lstStyle/>
        <a:p>
          <a:endParaRPr lang="en-US"/>
        </a:p>
      </dgm:t>
    </dgm:pt>
    <dgm:pt modelId="{E16585A3-1DE4-654A-8ED8-FFA753C5182F}">
      <dgm:prSet phldrT="[Text]"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000"/>
            <a:t>Executive function</a:t>
          </a:r>
        </a:p>
      </dgm:t>
    </dgm:pt>
    <dgm:pt modelId="{A347A9CC-423A-834A-A6EF-B3EAA62B3658}" type="parTrans" cxnId="{9485065D-FFCD-2C4D-8FB7-6094AB602461}">
      <dgm:prSet/>
      <dgm:spPr/>
      <dgm:t>
        <a:bodyPr/>
        <a:lstStyle/>
        <a:p>
          <a:endParaRPr lang="en-US"/>
        </a:p>
      </dgm:t>
    </dgm:pt>
    <dgm:pt modelId="{065CCDC6-7616-F846-AEBB-265B7223ED9E}" type="sibTrans" cxnId="{9485065D-FFCD-2C4D-8FB7-6094AB602461}">
      <dgm:prSet/>
      <dgm:spPr/>
      <dgm:t>
        <a:bodyPr/>
        <a:lstStyle/>
        <a:p>
          <a:endParaRPr lang="en-US"/>
        </a:p>
      </dgm:t>
    </dgm:pt>
    <dgm:pt modelId="{3ABE37AC-F2D1-3241-BE92-93DEFE7FBE28}">
      <dgm:prSet phldrT="[Text]" custT="1"/>
      <dgm:spPr>
        <a:solidFill>
          <a:srgbClr val="007600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400" b="1"/>
            <a:t>Therapeutic Approach</a:t>
          </a:r>
        </a:p>
      </dgm:t>
    </dgm:pt>
    <dgm:pt modelId="{B301E23C-F577-E543-8C3D-22FFE57C58DF}" type="parTrans" cxnId="{D08669F5-5DFA-5C48-A2F2-34570E6AC902}">
      <dgm:prSet/>
      <dgm:spPr/>
      <dgm:t>
        <a:bodyPr/>
        <a:lstStyle/>
        <a:p>
          <a:endParaRPr lang="en-US"/>
        </a:p>
      </dgm:t>
    </dgm:pt>
    <dgm:pt modelId="{89EAB438-4FE4-1B46-B504-7EA281F73D8E}" type="sibTrans" cxnId="{D08669F5-5DFA-5C48-A2F2-34570E6AC902}">
      <dgm:prSet/>
      <dgm:spPr/>
      <dgm:t>
        <a:bodyPr/>
        <a:lstStyle/>
        <a:p>
          <a:endParaRPr lang="en-US"/>
        </a:p>
      </dgm:t>
    </dgm:pt>
    <dgm:pt modelId="{300E1C0D-BBCA-EF4B-BA6B-2A043CFA02A1}">
      <dgm:prSet phldrT="[Text]"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000"/>
            <a:t>Combination of drills and MSI</a:t>
          </a:r>
        </a:p>
      </dgm:t>
    </dgm:pt>
    <dgm:pt modelId="{A6646A4A-0548-1440-BCB8-2315F8CDA264}" type="parTrans" cxnId="{346AC4E0-4749-5748-AD35-69BA8B25EB5F}">
      <dgm:prSet/>
      <dgm:spPr/>
      <dgm:t>
        <a:bodyPr/>
        <a:lstStyle/>
        <a:p>
          <a:endParaRPr lang="en-US"/>
        </a:p>
      </dgm:t>
    </dgm:pt>
    <dgm:pt modelId="{1B33B714-A7A3-1C4F-B94E-E05AB628C7C0}" type="sibTrans" cxnId="{346AC4E0-4749-5748-AD35-69BA8B25EB5F}">
      <dgm:prSet/>
      <dgm:spPr/>
      <dgm:t>
        <a:bodyPr/>
        <a:lstStyle/>
        <a:p>
          <a:endParaRPr lang="en-US"/>
        </a:p>
      </dgm:t>
    </dgm:pt>
    <dgm:pt modelId="{372A95C2-12CE-CF47-A36D-9BC06343558A}">
      <dgm:prSet custT="1"/>
      <dgm:spPr>
        <a:solidFill>
          <a:srgbClr val="007600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400" b="1"/>
            <a:t>Outcome Measures</a:t>
          </a:r>
        </a:p>
      </dgm:t>
    </dgm:pt>
    <dgm:pt modelId="{050B0268-1CF2-E841-8E4C-48A57724F7E7}" type="parTrans" cxnId="{796EA59F-2AD6-F04D-BDF3-842ECFDC3BE6}">
      <dgm:prSet/>
      <dgm:spPr/>
      <dgm:t>
        <a:bodyPr/>
        <a:lstStyle/>
        <a:p>
          <a:endParaRPr lang="en-US"/>
        </a:p>
      </dgm:t>
    </dgm:pt>
    <dgm:pt modelId="{CD788F38-EF95-F349-A988-F91BA24E8A62}" type="sibTrans" cxnId="{796EA59F-2AD6-F04D-BDF3-842ECFDC3BE6}">
      <dgm:prSet/>
      <dgm:spPr/>
      <dgm:t>
        <a:bodyPr/>
        <a:lstStyle/>
        <a:p>
          <a:endParaRPr lang="en-US"/>
        </a:p>
      </dgm:t>
    </dgm:pt>
    <dgm:pt modelId="{A8F9B45B-F8E8-EC4A-9337-E185F8B9830A}">
      <dgm:prSet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000"/>
            <a:t>Standardized assessments of speech, language, and cognition </a:t>
          </a:r>
        </a:p>
      </dgm:t>
    </dgm:pt>
    <dgm:pt modelId="{9BD5C632-1F21-D54C-832A-63BCF1454266}" type="parTrans" cxnId="{34005B31-8D38-F940-970C-211410196838}">
      <dgm:prSet/>
      <dgm:spPr/>
      <dgm:t>
        <a:bodyPr/>
        <a:lstStyle/>
        <a:p>
          <a:endParaRPr lang="en-US"/>
        </a:p>
      </dgm:t>
    </dgm:pt>
    <dgm:pt modelId="{2A7B3293-0315-AB4F-AD7E-5E3F2FD58347}" type="sibTrans" cxnId="{34005B31-8D38-F940-970C-211410196838}">
      <dgm:prSet/>
      <dgm:spPr/>
      <dgm:t>
        <a:bodyPr/>
        <a:lstStyle/>
        <a:p>
          <a:endParaRPr lang="en-US"/>
        </a:p>
      </dgm:t>
    </dgm:pt>
    <dgm:pt modelId="{B2AE1ABA-EDD1-2E40-B933-8FB7ECB8DE75}">
      <dgm:prSet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endParaRPr lang="en-US" sz="2000"/>
        </a:p>
      </dgm:t>
    </dgm:pt>
    <dgm:pt modelId="{31BFDFB6-481C-5945-99B8-AB2AFF0D6636}" type="parTrans" cxnId="{62F74155-5834-EC45-AB92-CD229A816D00}">
      <dgm:prSet/>
      <dgm:spPr/>
      <dgm:t>
        <a:bodyPr/>
        <a:lstStyle/>
        <a:p>
          <a:endParaRPr lang="en-US"/>
        </a:p>
      </dgm:t>
    </dgm:pt>
    <dgm:pt modelId="{A913D8D4-B626-454E-9031-F00D6487A583}" type="sibTrans" cxnId="{62F74155-5834-EC45-AB92-CD229A816D00}">
      <dgm:prSet/>
      <dgm:spPr/>
      <dgm:t>
        <a:bodyPr/>
        <a:lstStyle/>
        <a:p>
          <a:endParaRPr lang="en-US"/>
        </a:p>
      </dgm:t>
    </dgm:pt>
    <dgm:pt modelId="{29480E10-8EFD-474A-8EE3-98C6AE8F5A87}">
      <dgm:prSet phldrT="[Text]"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000"/>
            <a:t>Working memory</a:t>
          </a:r>
        </a:p>
      </dgm:t>
    </dgm:pt>
    <dgm:pt modelId="{FD163D36-5F9D-CA42-85B9-7BFF4B2AA68B}" type="parTrans" cxnId="{8E1060F2-29CA-CC48-BBF0-464B1175EE1A}">
      <dgm:prSet/>
      <dgm:spPr/>
      <dgm:t>
        <a:bodyPr/>
        <a:lstStyle/>
        <a:p>
          <a:endParaRPr lang="en-US"/>
        </a:p>
      </dgm:t>
    </dgm:pt>
    <dgm:pt modelId="{635D26F3-52AF-9D4C-B4FC-F883542A62C6}" type="sibTrans" cxnId="{8E1060F2-29CA-CC48-BBF0-464B1175EE1A}">
      <dgm:prSet/>
      <dgm:spPr/>
      <dgm:t>
        <a:bodyPr/>
        <a:lstStyle/>
        <a:p>
          <a:endParaRPr lang="en-US"/>
        </a:p>
      </dgm:t>
    </dgm:pt>
    <dgm:pt modelId="{9876EA73-A106-AB4B-A4F2-22E4B5D9BF40}">
      <dgm:prSet phldrT="[Text]" custT="1"/>
      <dgm:spPr>
        <a:solidFill>
          <a:schemeClr val="bg2">
            <a:alpha val="90000"/>
          </a:schemeClr>
        </a:solidFill>
        <a:ln>
          <a:solidFill>
            <a:schemeClr val="bg2">
              <a:alpha val="90000"/>
            </a:schemeClr>
          </a:solidFill>
        </a:ln>
      </dgm:spPr>
      <dgm:t>
        <a:bodyPr/>
        <a:lstStyle/>
        <a:p>
          <a:r>
            <a:rPr lang="en-US" sz="2000"/>
            <a:t>Pediatric post-cancer treatment</a:t>
          </a:r>
        </a:p>
      </dgm:t>
    </dgm:pt>
    <dgm:pt modelId="{76F0110A-EC19-9144-A8BD-4AFB72CA0623}" type="parTrans" cxnId="{70F14B4B-77F0-6243-8D04-24C7B36E0FBA}">
      <dgm:prSet/>
      <dgm:spPr/>
      <dgm:t>
        <a:bodyPr/>
        <a:lstStyle/>
        <a:p>
          <a:endParaRPr lang="en-US"/>
        </a:p>
      </dgm:t>
    </dgm:pt>
    <dgm:pt modelId="{CF70F462-ABB1-554C-B753-A23AE3C279F2}" type="sibTrans" cxnId="{70F14B4B-77F0-6243-8D04-24C7B36E0FBA}">
      <dgm:prSet/>
      <dgm:spPr/>
      <dgm:t>
        <a:bodyPr/>
        <a:lstStyle/>
        <a:p>
          <a:endParaRPr lang="en-US"/>
        </a:p>
      </dgm:t>
    </dgm:pt>
    <dgm:pt modelId="{D4D4CCED-8E2D-C448-836F-EB4D855C2E6B}" type="pres">
      <dgm:prSet presAssocID="{324C262C-B5B1-BC43-8AAC-A16C8064C41A}" presName="Name0" presStyleCnt="0">
        <dgm:presLayoutVars>
          <dgm:dir/>
          <dgm:animLvl val="lvl"/>
          <dgm:resizeHandles val="exact"/>
        </dgm:presLayoutVars>
      </dgm:prSet>
      <dgm:spPr/>
    </dgm:pt>
    <dgm:pt modelId="{766C8E5B-9ECC-C143-B00D-535550CE6A3C}" type="pres">
      <dgm:prSet presAssocID="{4B4F99B4-32B8-8042-802D-3CF701FBB619}" presName="composite" presStyleCnt="0"/>
      <dgm:spPr/>
    </dgm:pt>
    <dgm:pt modelId="{C2CBAD21-55EE-6B48-810A-065BE067644E}" type="pres">
      <dgm:prSet presAssocID="{4B4F99B4-32B8-8042-802D-3CF701FBB619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1B9BCF19-D801-5347-8FF5-3EF20DE9D56A}" type="pres">
      <dgm:prSet presAssocID="{4B4F99B4-32B8-8042-802D-3CF701FBB619}" presName="desTx" presStyleLbl="alignAccFollowNode1" presStyleIdx="0" presStyleCnt="4">
        <dgm:presLayoutVars>
          <dgm:bulletEnabled val="1"/>
        </dgm:presLayoutVars>
      </dgm:prSet>
      <dgm:spPr/>
    </dgm:pt>
    <dgm:pt modelId="{890EA2F1-9EDD-C849-83CD-28FA2F5D1E74}" type="pres">
      <dgm:prSet presAssocID="{78D62B13-802F-F74D-AF0B-5C090DE669D5}" presName="space" presStyleCnt="0"/>
      <dgm:spPr/>
    </dgm:pt>
    <dgm:pt modelId="{C7F32831-C178-FA4F-9E71-2E4B9C8AAA76}" type="pres">
      <dgm:prSet presAssocID="{B244C0F5-D218-4B4E-9462-B54AB825D3B3}" presName="composite" presStyleCnt="0"/>
      <dgm:spPr/>
    </dgm:pt>
    <dgm:pt modelId="{8DC95547-72CB-3F47-B8ED-E6765EA1F484}" type="pres">
      <dgm:prSet presAssocID="{B244C0F5-D218-4B4E-9462-B54AB825D3B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31E7C44-DF83-0841-9B84-28ABA6AEA602}" type="pres">
      <dgm:prSet presAssocID="{B244C0F5-D218-4B4E-9462-B54AB825D3B3}" presName="desTx" presStyleLbl="alignAccFollowNode1" presStyleIdx="1" presStyleCnt="4">
        <dgm:presLayoutVars>
          <dgm:bulletEnabled val="1"/>
        </dgm:presLayoutVars>
      </dgm:prSet>
      <dgm:spPr/>
    </dgm:pt>
    <dgm:pt modelId="{2D255A3B-9534-8B4D-A550-DC66348B8752}" type="pres">
      <dgm:prSet presAssocID="{FDAA85E3-BB1E-A945-86A5-8CD04C5CE277}" presName="space" presStyleCnt="0"/>
      <dgm:spPr/>
    </dgm:pt>
    <dgm:pt modelId="{7E85ADA8-2CAD-584B-8418-9EAF2E52C4D8}" type="pres">
      <dgm:prSet presAssocID="{3ABE37AC-F2D1-3241-BE92-93DEFE7FBE28}" presName="composite" presStyleCnt="0"/>
      <dgm:spPr/>
    </dgm:pt>
    <dgm:pt modelId="{F2FF9891-58CD-5F44-960F-6DCD1C22216D}" type="pres">
      <dgm:prSet presAssocID="{3ABE37AC-F2D1-3241-BE92-93DEFE7FBE2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40CBA770-694F-9049-A442-046A83A2CC1C}" type="pres">
      <dgm:prSet presAssocID="{3ABE37AC-F2D1-3241-BE92-93DEFE7FBE28}" presName="desTx" presStyleLbl="alignAccFollowNode1" presStyleIdx="2" presStyleCnt="4">
        <dgm:presLayoutVars>
          <dgm:bulletEnabled val="1"/>
        </dgm:presLayoutVars>
      </dgm:prSet>
      <dgm:spPr/>
    </dgm:pt>
    <dgm:pt modelId="{26BAA18C-1A66-574B-BFF1-121D9BE19778}" type="pres">
      <dgm:prSet presAssocID="{89EAB438-4FE4-1B46-B504-7EA281F73D8E}" presName="space" presStyleCnt="0"/>
      <dgm:spPr/>
    </dgm:pt>
    <dgm:pt modelId="{A5306924-3FF8-C24B-A5ED-6E89DC571D04}" type="pres">
      <dgm:prSet presAssocID="{372A95C2-12CE-CF47-A36D-9BC06343558A}" presName="composite" presStyleCnt="0"/>
      <dgm:spPr/>
    </dgm:pt>
    <dgm:pt modelId="{789A8C01-6C54-B14D-9051-6A07700432B5}" type="pres">
      <dgm:prSet presAssocID="{372A95C2-12CE-CF47-A36D-9BC06343558A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D7A05CB4-8215-114C-84F9-79FA1E0BACFB}" type="pres">
      <dgm:prSet presAssocID="{372A95C2-12CE-CF47-A36D-9BC06343558A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D7AB6A06-7518-5446-ADED-BBA532BE6D19}" type="presOf" srcId="{324C262C-B5B1-BC43-8AAC-A16C8064C41A}" destId="{D4D4CCED-8E2D-C448-836F-EB4D855C2E6B}" srcOrd="0" destOrd="0" presId="urn:microsoft.com/office/officeart/2005/8/layout/hList1"/>
    <dgm:cxn modelId="{FCEDEE1F-D601-D24B-8034-C980E1ECC620}" type="presOf" srcId="{E16585A3-1DE4-654A-8ED8-FFA753C5182F}" destId="{131E7C44-DF83-0841-9B84-28ABA6AEA602}" srcOrd="0" destOrd="2" presId="urn:microsoft.com/office/officeart/2005/8/layout/hList1"/>
    <dgm:cxn modelId="{DCF6BD24-ACC6-9C40-8783-E39DB3C7E650}" type="presOf" srcId="{29480E10-8EFD-474A-8EE3-98C6AE8F5A87}" destId="{131E7C44-DF83-0841-9B84-28ABA6AEA602}" srcOrd="0" destOrd="1" presId="urn:microsoft.com/office/officeart/2005/8/layout/hList1"/>
    <dgm:cxn modelId="{58C59029-AC59-7341-9D51-4C3CC330D09A}" type="presOf" srcId="{B244C0F5-D218-4B4E-9462-B54AB825D3B3}" destId="{8DC95547-72CB-3F47-B8ED-E6765EA1F484}" srcOrd="0" destOrd="0" presId="urn:microsoft.com/office/officeart/2005/8/layout/hList1"/>
    <dgm:cxn modelId="{34005B31-8D38-F940-970C-211410196838}" srcId="{372A95C2-12CE-CF47-A36D-9BC06343558A}" destId="{A8F9B45B-F8E8-EC4A-9337-E185F8B9830A}" srcOrd="0" destOrd="0" parTransId="{9BD5C632-1F21-D54C-832A-63BCF1454266}" sibTransId="{2A7B3293-0315-AB4F-AD7E-5E3F2FD58347}"/>
    <dgm:cxn modelId="{70F14B4B-77F0-6243-8D04-24C7B36E0FBA}" srcId="{4B4F99B4-32B8-8042-802D-3CF701FBB619}" destId="{9876EA73-A106-AB4B-A4F2-22E4B5D9BF40}" srcOrd="1" destOrd="0" parTransId="{76F0110A-EC19-9144-A8BD-4AFB72CA0623}" sibTransId="{CF70F462-ABB1-554C-B753-A23AE3C279F2}"/>
    <dgm:cxn modelId="{B09AD54B-0090-4D46-BC1B-25D275B696F8}" type="presOf" srcId="{4B4F99B4-32B8-8042-802D-3CF701FBB619}" destId="{C2CBAD21-55EE-6B48-810A-065BE067644E}" srcOrd="0" destOrd="0" presId="urn:microsoft.com/office/officeart/2005/8/layout/hList1"/>
    <dgm:cxn modelId="{62F74155-5834-EC45-AB92-CD229A816D00}" srcId="{372A95C2-12CE-CF47-A36D-9BC06343558A}" destId="{B2AE1ABA-EDD1-2E40-B933-8FB7ECB8DE75}" srcOrd="1" destOrd="0" parTransId="{31BFDFB6-481C-5945-99B8-AB2AFF0D6636}" sibTransId="{A913D8D4-B626-454E-9031-F00D6487A583}"/>
    <dgm:cxn modelId="{9485065D-FFCD-2C4D-8FB7-6094AB602461}" srcId="{B244C0F5-D218-4B4E-9462-B54AB825D3B3}" destId="{E16585A3-1DE4-654A-8ED8-FFA753C5182F}" srcOrd="2" destOrd="0" parTransId="{A347A9CC-423A-834A-A6EF-B3EAA62B3658}" sibTransId="{065CCDC6-7616-F846-AEBB-265B7223ED9E}"/>
    <dgm:cxn modelId="{791DF861-6604-4549-AA8A-FF8EC01A4E50}" type="presOf" srcId="{6C86E926-41BA-804B-B636-8F1055F22DA9}" destId="{131E7C44-DF83-0841-9B84-28ABA6AEA602}" srcOrd="0" destOrd="0" presId="urn:microsoft.com/office/officeart/2005/8/layout/hList1"/>
    <dgm:cxn modelId="{C76FE679-9EA9-5647-9970-2F3F35213D47}" srcId="{B244C0F5-D218-4B4E-9462-B54AB825D3B3}" destId="{6C86E926-41BA-804B-B636-8F1055F22DA9}" srcOrd="0" destOrd="0" parTransId="{1DD72463-1CED-8D4D-8EE6-6B080C584297}" sibTransId="{7E57530B-E1AB-3D47-8854-FFD3568C0C3C}"/>
    <dgm:cxn modelId="{B5859B7C-3C24-A940-A943-7CE2E03C4771}" type="presOf" srcId="{372A95C2-12CE-CF47-A36D-9BC06343558A}" destId="{789A8C01-6C54-B14D-9051-6A07700432B5}" srcOrd="0" destOrd="0" presId="urn:microsoft.com/office/officeart/2005/8/layout/hList1"/>
    <dgm:cxn modelId="{DDEC1B88-CB54-D34A-8908-B1CCC22088C1}" type="presOf" srcId="{A8F9B45B-F8E8-EC4A-9337-E185F8B9830A}" destId="{D7A05CB4-8215-114C-84F9-79FA1E0BACFB}" srcOrd="0" destOrd="0" presId="urn:microsoft.com/office/officeart/2005/8/layout/hList1"/>
    <dgm:cxn modelId="{5C63D799-F3E8-9B45-A6A2-B2C1D0F52B7E}" srcId="{324C262C-B5B1-BC43-8AAC-A16C8064C41A}" destId="{B244C0F5-D218-4B4E-9462-B54AB825D3B3}" srcOrd="1" destOrd="0" parTransId="{5A8F8F9F-FECC-1247-A943-35A1017C9CEB}" sibTransId="{FDAA85E3-BB1E-A945-86A5-8CD04C5CE277}"/>
    <dgm:cxn modelId="{796EA59F-2AD6-F04D-BDF3-842ECFDC3BE6}" srcId="{324C262C-B5B1-BC43-8AAC-A16C8064C41A}" destId="{372A95C2-12CE-CF47-A36D-9BC06343558A}" srcOrd="3" destOrd="0" parTransId="{050B0268-1CF2-E841-8E4C-48A57724F7E7}" sibTransId="{CD788F38-EF95-F349-A988-F91BA24E8A62}"/>
    <dgm:cxn modelId="{FAA40EB2-A92E-9F49-AC3D-4F423AC0A057}" srcId="{324C262C-B5B1-BC43-8AAC-A16C8064C41A}" destId="{4B4F99B4-32B8-8042-802D-3CF701FBB619}" srcOrd="0" destOrd="0" parTransId="{0E3CE48C-35CB-6C47-9115-E817CEC79912}" sibTransId="{78D62B13-802F-F74D-AF0B-5C090DE669D5}"/>
    <dgm:cxn modelId="{94EC1DB8-2B28-E943-AC33-F393E494E8ED}" type="presOf" srcId="{9876EA73-A106-AB4B-A4F2-22E4B5D9BF40}" destId="{1B9BCF19-D801-5347-8FF5-3EF20DE9D56A}" srcOrd="0" destOrd="1" presId="urn:microsoft.com/office/officeart/2005/8/layout/hList1"/>
    <dgm:cxn modelId="{5A3688BC-72ED-2A4E-A314-6BD50543E5C8}" srcId="{4B4F99B4-32B8-8042-802D-3CF701FBB619}" destId="{F086C947-C3A4-4F4C-9C31-D3F762417E3C}" srcOrd="0" destOrd="0" parTransId="{A513EB16-3BA7-D444-8431-6327FDE0CF38}" sibTransId="{DD78493E-6D17-CB43-A766-B5121EF2EB44}"/>
    <dgm:cxn modelId="{079ECCBE-6D82-4A46-9DBA-59D858C893FD}" type="presOf" srcId="{F086C947-C3A4-4F4C-9C31-D3F762417E3C}" destId="{1B9BCF19-D801-5347-8FF5-3EF20DE9D56A}" srcOrd="0" destOrd="0" presId="urn:microsoft.com/office/officeart/2005/8/layout/hList1"/>
    <dgm:cxn modelId="{D3E464CA-478B-0540-8DF0-FB96BAE4855F}" type="presOf" srcId="{B2AE1ABA-EDD1-2E40-B933-8FB7ECB8DE75}" destId="{D7A05CB4-8215-114C-84F9-79FA1E0BACFB}" srcOrd="0" destOrd="1" presId="urn:microsoft.com/office/officeart/2005/8/layout/hList1"/>
    <dgm:cxn modelId="{528D6FD8-2E1C-8B45-99B3-A08BCB25C7A4}" type="presOf" srcId="{3ABE37AC-F2D1-3241-BE92-93DEFE7FBE28}" destId="{F2FF9891-58CD-5F44-960F-6DCD1C22216D}" srcOrd="0" destOrd="0" presId="urn:microsoft.com/office/officeart/2005/8/layout/hList1"/>
    <dgm:cxn modelId="{FCFE99DE-BF0E-A844-ABE7-571CAF47C6BC}" type="presOf" srcId="{300E1C0D-BBCA-EF4B-BA6B-2A043CFA02A1}" destId="{40CBA770-694F-9049-A442-046A83A2CC1C}" srcOrd="0" destOrd="0" presId="urn:microsoft.com/office/officeart/2005/8/layout/hList1"/>
    <dgm:cxn modelId="{346AC4E0-4749-5748-AD35-69BA8B25EB5F}" srcId="{3ABE37AC-F2D1-3241-BE92-93DEFE7FBE28}" destId="{300E1C0D-BBCA-EF4B-BA6B-2A043CFA02A1}" srcOrd="0" destOrd="0" parTransId="{A6646A4A-0548-1440-BCB8-2315F8CDA264}" sibTransId="{1B33B714-A7A3-1C4F-B94E-E05AB628C7C0}"/>
    <dgm:cxn modelId="{8E1060F2-29CA-CC48-BBF0-464B1175EE1A}" srcId="{B244C0F5-D218-4B4E-9462-B54AB825D3B3}" destId="{29480E10-8EFD-474A-8EE3-98C6AE8F5A87}" srcOrd="1" destOrd="0" parTransId="{FD163D36-5F9D-CA42-85B9-7BFF4B2AA68B}" sibTransId="{635D26F3-52AF-9D4C-B4FC-F883542A62C6}"/>
    <dgm:cxn modelId="{D08669F5-5DFA-5C48-A2F2-34570E6AC902}" srcId="{324C262C-B5B1-BC43-8AAC-A16C8064C41A}" destId="{3ABE37AC-F2D1-3241-BE92-93DEFE7FBE28}" srcOrd="2" destOrd="0" parTransId="{B301E23C-F577-E543-8C3D-22FFE57C58DF}" sibTransId="{89EAB438-4FE4-1B46-B504-7EA281F73D8E}"/>
    <dgm:cxn modelId="{0D08C5C9-4C63-CE44-B5E5-7EB0326DACCB}" type="presParOf" srcId="{D4D4CCED-8E2D-C448-836F-EB4D855C2E6B}" destId="{766C8E5B-9ECC-C143-B00D-535550CE6A3C}" srcOrd="0" destOrd="0" presId="urn:microsoft.com/office/officeart/2005/8/layout/hList1"/>
    <dgm:cxn modelId="{2E0846AF-AAAE-D046-972C-0D507C91EE45}" type="presParOf" srcId="{766C8E5B-9ECC-C143-B00D-535550CE6A3C}" destId="{C2CBAD21-55EE-6B48-810A-065BE067644E}" srcOrd="0" destOrd="0" presId="urn:microsoft.com/office/officeart/2005/8/layout/hList1"/>
    <dgm:cxn modelId="{8A4D86EC-557E-6942-8E03-EC1CB84234E6}" type="presParOf" srcId="{766C8E5B-9ECC-C143-B00D-535550CE6A3C}" destId="{1B9BCF19-D801-5347-8FF5-3EF20DE9D56A}" srcOrd="1" destOrd="0" presId="urn:microsoft.com/office/officeart/2005/8/layout/hList1"/>
    <dgm:cxn modelId="{B6C4B6E1-910E-0C4F-948C-E036F658648E}" type="presParOf" srcId="{D4D4CCED-8E2D-C448-836F-EB4D855C2E6B}" destId="{890EA2F1-9EDD-C849-83CD-28FA2F5D1E74}" srcOrd="1" destOrd="0" presId="urn:microsoft.com/office/officeart/2005/8/layout/hList1"/>
    <dgm:cxn modelId="{63DBFD9C-5C2F-AD41-B1A9-EABA394FBC57}" type="presParOf" srcId="{D4D4CCED-8E2D-C448-836F-EB4D855C2E6B}" destId="{C7F32831-C178-FA4F-9E71-2E4B9C8AAA76}" srcOrd="2" destOrd="0" presId="urn:microsoft.com/office/officeart/2005/8/layout/hList1"/>
    <dgm:cxn modelId="{74AF45BB-57A3-7948-9DDA-19B5ABC01826}" type="presParOf" srcId="{C7F32831-C178-FA4F-9E71-2E4B9C8AAA76}" destId="{8DC95547-72CB-3F47-B8ED-E6765EA1F484}" srcOrd="0" destOrd="0" presId="urn:microsoft.com/office/officeart/2005/8/layout/hList1"/>
    <dgm:cxn modelId="{07C491FA-3A31-214F-8743-F8176F631CF6}" type="presParOf" srcId="{C7F32831-C178-FA4F-9E71-2E4B9C8AAA76}" destId="{131E7C44-DF83-0841-9B84-28ABA6AEA602}" srcOrd="1" destOrd="0" presId="urn:microsoft.com/office/officeart/2005/8/layout/hList1"/>
    <dgm:cxn modelId="{3ABD181A-D836-6440-ACD4-1D1FE7CEDC25}" type="presParOf" srcId="{D4D4CCED-8E2D-C448-836F-EB4D855C2E6B}" destId="{2D255A3B-9534-8B4D-A550-DC66348B8752}" srcOrd="3" destOrd="0" presId="urn:microsoft.com/office/officeart/2005/8/layout/hList1"/>
    <dgm:cxn modelId="{79E6EF5E-5C6E-C94A-941E-0CC466638997}" type="presParOf" srcId="{D4D4CCED-8E2D-C448-836F-EB4D855C2E6B}" destId="{7E85ADA8-2CAD-584B-8418-9EAF2E52C4D8}" srcOrd="4" destOrd="0" presId="urn:microsoft.com/office/officeart/2005/8/layout/hList1"/>
    <dgm:cxn modelId="{26472A4E-7C57-C045-BFF4-AA46139FA201}" type="presParOf" srcId="{7E85ADA8-2CAD-584B-8418-9EAF2E52C4D8}" destId="{F2FF9891-58CD-5F44-960F-6DCD1C22216D}" srcOrd="0" destOrd="0" presId="urn:microsoft.com/office/officeart/2005/8/layout/hList1"/>
    <dgm:cxn modelId="{C6EC402A-22C9-CA46-9880-B21123E35D88}" type="presParOf" srcId="{7E85ADA8-2CAD-584B-8418-9EAF2E52C4D8}" destId="{40CBA770-694F-9049-A442-046A83A2CC1C}" srcOrd="1" destOrd="0" presId="urn:microsoft.com/office/officeart/2005/8/layout/hList1"/>
    <dgm:cxn modelId="{AC75B67E-0650-144C-B586-8FC6BBBE4B09}" type="presParOf" srcId="{D4D4CCED-8E2D-C448-836F-EB4D855C2E6B}" destId="{26BAA18C-1A66-574B-BFF1-121D9BE19778}" srcOrd="5" destOrd="0" presId="urn:microsoft.com/office/officeart/2005/8/layout/hList1"/>
    <dgm:cxn modelId="{0163EDB2-70FC-2946-8374-4DEBBE76A01D}" type="presParOf" srcId="{D4D4CCED-8E2D-C448-836F-EB4D855C2E6B}" destId="{A5306924-3FF8-C24B-A5ED-6E89DC571D04}" srcOrd="6" destOrd="0" presId="urn:microsoft.com/office/officeart/2005/8/layout/hList1"/>
    <dgm:cxn modelId="{BF8D0037-FE21-B24C-BA0C-9913B17DFAAE}" type="presParOf" srcId="{A5306924-3FF8-C24B-A5ED-6E89DC571D04}" destId="{789A8C01-6C54-B14D-9051-6A07700432B5}" srcOrd="0" destOrd="0" presId="urn:microsoft.com/office/officeart/2005/8/layout/hList1"/>
    <dgm:cxn modelId="{93A5AE5B-2DB9-3B4E-B9AB-627ADDB396DB}" type="presParOf" srcId="{A5306924-3FF8-C24B-A5ED-6E89DC571D04}" destId="{D7A05CB4-8215-114C-84F9-79FA1E0BACF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BED0948-FFD4-C845-9FF6-1DC701CD7ED1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167A9D-01AC-B240-AA34-7E8DE3151980}">
      <dgm:prSet phldrT="[Text]"/>
      <dgm:spPr/>
      <dgm:t>
        <a:bodyPr/>
        <a:lstStyle/>
        <a:p>
          <a:r>
            <a:rPr lang="en-US" dirty="0"/>
            <a:t>Goal Formation</a:t>
          </a:r>
        </a:p>
      </dgm:t>
    </dgm:pt>
    <dgm:pt modelId="{8553C39A-B6E3-0847-9C1E-8E3099527FB6}" type="parTrans" cxnId="{77151CEC-215A-F447-BFC4-89AED3CB531E}">
      <dgm:prSet/>
      <dgm:spPr/>
      <dgm:t>
        <a:bodyPr/>
        <a:lstStyle/>
        <a:p>
          <a:endParaRPr lang="en-US"/>
        </a:p>
      </dgm:t>
    </dgm:pt>
    <dgm:pt modelId="{F3785E32-4159-E544-870B-C20BBA3C256F}" type="sibTrans" cxnId="{77151CEC-215A-F447-BFC4-89AED3CB531E}">
      <dgm:prSet/>
      <dgm:spPr/>
      <dgm:t>
        <a:bodyPr/>
        <a:lstStyle/>
        <a:p>
          <a:endParaRPr lang="en-US"/>
        </a:p>
      </dgm:t>
    </dgm:pt>
    <dgm:pt modelId="{B505EE26-F186-0C48-B46D-E835FE39DF45}">
      <dgm:prSet phldrT="[Text]"/>
      <dgm:spPr/>
      <dgm:t>
        <a:bodyPr/>
        <a:lstStyle/>
        <a:p>
          <a:r>
            <a:rPr lang="en-US" dirty="0"/>
            <a:t>Motivational interviewing </a:t>
          </a:r>
        </a:p>
      </dgm:t>
    </dgm:pt>
    <dgm:pt modelId="{6777D5DB-3721-0644-9A7E-3A64A1862B91}" type="parTrans" cxnId="{61802837-B4DB-7D47-BA5F-42C21B975E17}">
      <dgm:prSet/>
      <dgm:spPr/>
      <dgm:t>
        <a:bodyPr/>
        <a:lstStyle/>
        <a:p>
          <a:endParaRPr lang="en-US"/>
        </a:p>
      </dgm:t>
    </dgm:pt>
    <dgm:pt modelId="{8D5ADC7D-EAF3-F942-B3DE-1AED01186234}" type="sibTrans" cxnId="{61802837-B4DB-7D47-BA5F-42C21B975E17}">
      <dgm:prSet/>
      <dgm:spPr/>
      <dgm:t>
        <a:bodyPr/>
        <a:lstStyle/>
        <a:p>
          <a:endParaRPr lang="en-US"/>
        </a:p>
      </dgm:t>
    </dgm:pt>
    <dgm:pt modelId="{176ED184-2325-1944-9803-F001ECEFE56A}">
      <dgm:prSet phldrT="[Text]"/>
      <dgm:spPr/>
      <dgm:t>
        <a:bodyPr/>
        <a:lstStyle/>
        <a:p>
          <a:r>
            <a:rPr lang="en-US" dirty="0"/>
            <a:t>Identify client concerns </a:t>
          </a:r>
        </a:p>
      </dgm:t>
    </dgm:pt>
    <dgm:pt modelId="{D0985F09-F2E6-BE4A-8319-5BF36BB6877F}" type="parTrans" cxnId="{8C0FB77C-4D0F-4A49-A105-8C4980D26A95}">
      <dgm:prSet/>
      <dgm:spPr/>
      <dgm:t>
        <a:bodyPr/>
        <a:lstStyle/>
        <a:p>
          <a:endParaRPr lang="en-US"/>
        </a:p>
      </dgm:t>
    </dgm:pt>
    <dgm:pt modelId="{08ACD8E4-8596-7640-8FE5-79F1B1F83F73}" type="sibTrans" cxnId="{8C0FB77C-4D0F-4A49-A105-8C4980D26A95}">
      <dgm:prSet/>
      <dgm:spPr/>
      <dgm:t>
        <a:bodyPr/>
        <a:lstStyle/>
        <a:p>
          <a:endParaRPr lang="en-US"/>
        </a:p>
      </dgm:t>
    </dgm:pt>
    <dgm:pt modelId="{06140BDF-FEAC-0A44-8EE4-0E29642ACBFD}">
      <dgm:prSet phldrT="[Text]"/>
      <dgm:spPr/>
      <dgm:t>
        <a:bodyPr/>
        <a:lstStyle/>
        <a:p>
          <a:r>
            <a:rPr lang="en-US" dirty="0"/>
            <a:t>Implementation of Treatment</a:t>
          </a:r>
        </a:p>
      </dgm:t>
    </dgm:pt>
    <dgm:pt modelId="{89BBCD22-0259-A24B-8AC5-DEE9EC5E5370}" type="parTrans" cxnId="{1860D8DA-E64B-F044-ACFF-15B20FDE3CB4}">
      <dgm:prSet/>
      <dgm:spPr/>
      <dgm:t>
        <a:bodyPr/>
        <a:lstStyle/>
        <a:p>
          <a:endParaRPr lang="en-US"/>
        </a:p>
      </dgm:t>
    </dgm:pt>
    <dgm:pt modelId="{C3F2D296-CD50-7E46-AA01-8B6FFF70986A}" type="sibTrans" cxnId="{1860D8DA-E64B-F044-ACFF-15B20FDE3CB4}">
      <dgm:prSet/>
      <dgm:spPr/>
      <dgm:t>
        <a:bodyPr/>
        <a:lstStyle/>
        <a:p>
          <a:endParaRPr lang="en-US"/>
        </a:p>
      </dgm:t>
    </dgm:pt>
    <dgm:pt modelId="{F1B252FA-2DDB-7F4C-9A36-CE33F97E568D}">
      <dgm:prSet phldrT="[Text]"/>
      <dgm:spPr/>
      <dgm:t>
        <a:bodyPr/>
        <a:lstStyle/>
        <a:p>
          <a:r>
            <a:rPr lang="en-US" dirty="0"/>
            <a:t>Identification of psychoeducation and cognitive strategies that match client needs</a:t>
          </a:r>
        </a:p>
      </dgm:t>
    </dgm:pt>
    <dgm:pt modelId="{2AA089E6-6CDA-304B-BCA3-1751F47C85BA}" type="parTrans" cxnId="{9C290015-7473-EC4B-821D-9B9532CED647}">
      <dgm:prSet/>
      <dgm:spPr/>
      <dgm:t>
        <a:bodyPr/>
        <a:lstStyle/>
        <a:p>
          <a:endParaRPr lang="en-US"/>
        </a:p>
      </dgm:t>
    </dgm:pt>
    <dgm:pt modelId="{9DB9882D-1E03-624D-BCAD-17401A50D7A0}" type="sibTrans" cxnId="{9C290015-7473-EC4B-821D-9B9532CED647}">
      <dgm:prSet/>
      <dgm:spPr/>
      <dgm:t>
        <a:bodyPr/>
        <a:lstStyle/>
        <a:p>
          <a:endParaRPr lang="en-US"/>
        </a:p>
      </dgm:t>
    </dgm:pt>
    <dgm:pt modelId="{DA0B9644-DE8B-8449-8237-17E8034B08DC}">
      <dgm:prSet phldrT="[Text]"/>
      <dgm:spPr/>
      <dgm:t>
        <a:bodyPr/>
        <a:lstStyle/>
        <a:p>
          <a:r>
            <a:rPr lang="en-US" dirty="0"/>
            <a:t>Discharge Plan</a:t>
          </a:r>
        </a:p>
      </dgm:t>
    </dgm:pt>
    <dgm:pt modelId="{D1456751-EBA4-4B4C-8CA9-DD46ACD0C254}" type="parTrans" cxnId="{3A5983BA-2B30-A841-9DA9-BA11AC460434}">
      <dgm:prSet/>
      <dgm:spPr/>
      <dgm:t>
        <a:bodyPr/>
        <a:lstStyle/>
        <a:p>
          <a:endParaRPr lang="en-US"/>
        </a:p>
      </dgm:t>
    </dgm:pt>
    <dgm:pt modelId="{85A979E3-7208-D84B-9DBB-C38CD587D628}" type="sibTrans" cxnId="{3A5983BA-2B30-A841-9DA9-BA11AC460434}">
      <dgm:prSet/>
      <dgm:spPr/>
      <dgm:t>
        <a:bodyPr/>
        <a:lstStyle/>
        <a:p>
          <a:endParaRPr lang="en-US"/>
        </a:p>
      </dgm:t>
    </dgm:pt>
    <dgm:pt modelId="{8BCD5162-4164-2B46-844C-4C75958DCFFC}">
      <dgm:prSet phldrT="[Text]"/>
      <dgm:spPr/>
      <dgm:t>
        <a:bodyPr/>
        <a:lstStyle/>
        <a:p>
          <a:r>
            <a:rPr lang="en-US" dirty="0"/>
            <a:t>Outcome measures to determine progress</a:t>
          </a:r>
        </a:p>
      </dgm:t>
    </dgm:pt>
    <dgm:pt modelId="{3D471E9A-BADF-934D-9169-86D36EAB9D50}" type="parTrans" cxnId="{6162F785-F0C5-7246-BE07-FFF6552B5F44}">
      <dgm:prSet/>
      <dgm:spPr/>
      <dgm:t>
        <a:bodyPr/>
        <a:lstStyle/>
        <a:p>
          <a:endParaRPr lang="en-US"/>
        </a:p>
      </dgm:t>
    </dgm:pt>
    <dgm:pt modelId="{63B05EEF-ED92-E44A-A7AC-FAB861B99E21}" type="sibTrans" cxnId="{6162F785-F0C5-7246-BE07-FFF6552B5F44}">
      <dgm:prSet/>
      <dgm:spPr/>
      <dgm:t>
        <a:bodyPr/>
        <a:lstStyle/>
        <a:p>
          <a:endParaRPr lang="en-US"/>
        </a:p>
      </dgm:t>
    </dgm:pt>
    <dgm:pt modelId="{CA493897-C944-954B-A3CE-FA6D793DFA3A}">
      <dgm:prSet phldrT="[Text]"/>
      <dgm:spPr/>
      <dgm:t>
        <a:bodyPr/>
        <a:lstStyle/>
        <a:p>
          <a:r>
            <a:rPr lang="en-US" dirty="0"/>
            <a:t>Follow-up materials to promote ongoing strategy use</a:t>
          </a:r>
        </a:p>
      </dgm:t>
    </dgm:pt>
    <dgm:pt modelId="{6E77AFA9-9F67-514C-9268-24A00F83DFD1}" type="parTrans" cxnId="{0F0A6670-E76C-A346-A5E1-7595C67B5454}">
      <dgm:prSet/>
      <dgm:spPr/>
      <dgm:t>
        <a:bodyPr/>
        <a:lstStyle/>
        <a:p>
          <a:endParaRPr lang="en-US"/>
        </a:p>
      </dgm:t>
    </dgm:pt>
    <dgm:pt modelId="{ECA89D75-2855-8247-BD67-03D883036DB6}" type="sibTrans" cxnId="{0F0A6670-E76C-A346-A5E1-7595C67B5454}">
      <dgm:prSet/>
      <dgm:spPr/>
      <dgm:t>
        <a:bodyPr/>
        <a:lstStyle/>
        <a:p>
          <a:endParaRPr lang="en-US"/>
        </a:p>
      </dgm:t>
    </dgm:pt>
    <dgm:pt modelId="{210C542E-6C4D-704B-9CE8-FCA7B59044B1}">
      <dgm:prSet phldrT="[Text]"/>
      <dgm:spPr/>
      <dgm:t>
        <a:bodyPr/>
        <a:lstStyle/>
        <a:p>
          <a:r>
            <a:rPr lang="en-US" dirty="0"/>
            <a:t>Use assessment responses to help guide goal selection</a:t>
          </a:r>
        </a:p>
      </dgm:t>
    </dgm:pt>
    <dgm:pt modelId="{2B665718-2DD7-E24A-9DF8-F173572A7B44}" type="parTrans" cxnId="{668F7CDC-3A37-1749-A2FC-DEB262A16250}">
      <dgm:prSet/>
      <dgm:spPr/>
      <dgm:t>
        <a:bodyPr/>
        <a:lstStyle/>
        <a:p>
          <a:endParaRPr lang="en-US"/>
        </a:p>
      </dgm:t>
    </dgm:pt>
    <dgm:pt modelId="{54A8741D-FF79-024D-84C7-08A02C8EB59B}" type="sibTrans" cxnId="{668F7CDC-3A37-1749-A2FC-DEB262A16250}">
      <dgm:prSet/>
      <dgm:spPr/>
      <dgm:t>
        <a:bodyPr/>
        <a:lstStyle/>
        <a:p>
          <a:endParaRPr lang="en-US"/>
        </a:p>
      </dgm:t>
    </dgm:pt>
    <dgm:pt modelId="{4F10AAD9-49BA-4C46-9932-3D5FCDA44F1C}" type="pres">
      <dgm:prSet presAssocID="{CBED0948-FFD4-C845-9FF6-1DC701CD7ED1}" presName="Name0" presStyleCnt="0">
        <dgm:presLayoutVars>
          <dgm:dir/>
          <dgm:animLvl val="lvl"/>
          <dgm:resizeHandles val="exact"/>
        </dgm:presLayoutVars>
      </dgm:prSet>
      <dgm:spPr/>
    </dgm:pt>
    <dgm:pt modelId="{3DDE51FE-F167-4F49-AAC1-A667B83D0129}" type="pres">
      <dgm:prSet presAssocID="{3D167A9D-01AC-B240-AA34-7E8DE3151980}" presName="composite" presStyleCnt="0"/>
      <dgm:spPr/>
    </dgm:pt>
    <dgm:pt modelId="{8A1147D9-AE07-0B44-A9CE-3F889859DBF3}" type="pres">
      <dgm:prSet presAssocID="{3D167A9D-01AC-B240-AA34-7E8DE315198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D886544-6F0C-8041-B4B5-73BBD67DDBBC}" type="pres">
      <dgm:prSet presAssocID="{3D167A9D-01AC-B240-AA34-7E8DE3151980}" presName="desTx" presStyleLbl="alignAccFollowNode1" presStyleIdx="0" presStyleCnt="3">
        <dgm:presLayoutVars>
          <dgm:bulletEnabled val="1"/>
        </dgm:presLayoutVars>
      </dgm:prSet>
      <dgm:spPr/>
    </dgm:pt>
    <dgm:pt modelId="{0EE4C1E9-AD80-1344-A09B-D79D65682418}" type="pres">
      <dgm:prSet presAssocID="{F3785E32-4159-E544-870B-C20BBA3C256F}" presName="space" presStyleCnt="0"/>
      <dgm:spPr/>
    </dgm:pt>
    <dgm:pt modelId="{0AA9A7A3-539F-134E-9378-BFA7B66D8059}" type="pres">
      <dgm:prSet presAssocID="{06140BDF-FEAC-0A44-8EE4-0E29642ACBFD}" presName="composite" presStyleCnt="0"/>
      <dgm:spPr/>
    </dgm:pt>
    <dgm:pt modelId="{7ED448C3-8102-9343-9061-4FD09030332F}" type="pres">
      <dgm:prSet presAssocID="{06140BDF-FEAC-0A44-8EE4-0E29642ACBF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3F53BA0-4271-B346-8944-320F9E96933A}" type="pres">
      <dgm:prSet presAssocID="{06140BDF-FEAC-0A44-8EE4-0E29642ACBFD}" presName="desTx" presStyleLbl="alignAccFollowNode1" presStyleIdx="1" presStyleCnt="3">
        <dgm:presLayoutVars>
          <dgm:bulletEnabled val="1"/>
        </dgm:presLayoutVars>
      </dgm:prSet>
      <dgm:spPr/>
    </dgm:pt>
    <dgm:pt modelId="{303E7165-5755-3F41-B583-C5E092CA4A82}" type="pres">
      <dgm:prSet presAssocID="{C3F2D296-CD50-7E46-AA01-8B6FFF70986A}" presName="space" presStyleCnt="0"/>
      <dgm:spPr/>
    </dgm:pt>
    <dgm:pt modelId="{757AD813-4E8D-7542-9F1C-8A4F534F520B}" type="pres">
      <dgm:prSet presAssocID="{DA0B9644-DE8B-8449-8237-17E8034B08DC}" presName="composite" presStyleCnt="0"/>
      <dgm:spPr/>
    </dgm:pt>
    <dgm:pt modelId="{DA4039C1-15CF-2B4E-A0FB-2E10FA4046AE}" type="pres">
      <dgm:prSet presAssocID="{DA0B9644-DE8B-8449-8237-17E8034B08D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6E441D9-B36B-F74E-87BF-57678E04EA1A}" type="pres">
      <dgm:prSet presAssocID="{DA0B9644-DE8B-8449-8237-17E8034B08D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FBF8202-89AA-AC46-897C-9072DE8189E3}" type="presOf" srcId="{CA493897-C944-954B-A3CE-FA6D793DFA3A}" destId="{D6E441D9-B36B-F74E-87BF-57678E04EA1A}" srcOrd="0" destOrd="1" presId="urn:microsoft.com/office/officeart/2005/8/layout/hList1"/>
    <dgm:cxn modelId="{9C290015-7473-EC4B-821D-9B9532CED647}" srcId="{06140BDF-FEAC-0A44-8EE4-0E29642ACBFD}" destId="{F1B252FA-2DDB-7F4C-9A36-CE33F97E568D}" srcOrd="0" destOrd="0" parTransId="{2AA089E6-6CDA-304B-BCA3-1751F47C85BA}" sibTransId="{9DB9882D-1E03-624D-BCAD-17401A50D7A0}"/>
    <dgm:cxn modelId="{D21F6131-3B74-BF40-8142-059300367DE0}" type="presOf" srcId="{176ED184-2325-1944-9803-F001ECEFE56A}" destId="{ED886544-6F0C-8041-B4B5-73BBD67DDBBC}" srcOrd="0" destOrd="1" presId="urn:microsoft.com/office/officeart/2005/8/layout/hList1"/>
    <dgm:cxn modelId="{61802837-B4DB-7D47-BA5F-42C21B975E17}" srcId="{3D167A9D-01AC-B240-AA34-7E8DE3151980}" destId="{B505EE26-F186-0C48-B46D-E835FE39DF45}" srcOrd="0" destOrd="0" parTransId="{6777D5DB-3721-0644-9A7E-3A64A1862B91}" sibTransId="{8D5ADC7D-EAF3-F942-B3DE-1AED01186234}"/>
    <dgm:cxn modelId="{69B60E4A-AF74-194B-A6B7-EE34B63075A1}" type="presOf" srcId="{CBED0948-FFD4-C845-9FF6-1DC701CD7ED1}" destId="{4F10AAD9-49BA-4C46-9932-3D5FCDA44F1C}" srcOrd="0" destOrd="0" presId="urn:microsoft.com/office/officeart/2005/8/layout/hList1"/>
    <dgm:cxn modelId="{C2194656-E9BA-6D44-994E-3B6AC3217F5E}" type="presOf" srcId="{210C542E-6C4D-704B-9CE8-FCA7B59044B1}" destId="{ED886544-6F0C-8041-B4B5-73BBD67DDBBC}" srcOrd="0" destOrd="2" presId="urn:microsoft.com/office/officeart/2005/8/layout/hList1"/>
    <dgm:cxn modelId="{B757CD6B-AD1E-AF47-AD25-FBB631142DBD}" type="presOf" srcId="{B505EE26-F186-0C48-B46D-E835FE39DF45}" destId="{ED886544-6F0C-8041-B4B5-73BBD67DDBBC}" srcOrd="0" destOrd="0" presId="urn:microsoft.com/office/officeart/2005/8/layout/hList1"/>
    <dgm:cxn modelId="{0F0A6670-E76C-A346-A5E1-7595C67B5454}" srcId="{DA0B9644-DE8B-8449-8237-17E8034B08DC}" destId="{CA493897-C944-954B-A3CE-FA6D793DFA3A}" srcOrd="1" destOrd="0" parTransId="{6E77AFA9-9F67-514C-9268-24A00F83DFD1}" sibTransId="{ECA89D75-2855-8247-BD67-03D883036DB6}"/>
    <dgm:cxn modelId="{8C0FB77C-4D0F-4A49-A105-8C4980D26A95}" srcId="{3D167A9D-01AC-B240-AA34-7E8DE3151980}" destId="{176ED184-2325-1944-9803-F001ECEFE56A}" srcOrd="1" destOrd="0" parTransId="{D0985F09-F2E6-BE4A-8319-5BF36BB6877F}" sibTransId="{08ACD8E4-8596-7640-8FE5-79F1B1F83F73}"/>
    <dgm:cxn modelId="{6162F785-F0C5-7246-BE07-FFF6552B5F44}" srcId="{DA0B9644-DE8B-8449-8237-17E8034B08DC}" destId="{8BCD5162-4164-2B46-844C-4C75958DCFFC}" srcOrd="0" destOrd="0" parTransId="{3D471E9A-BADF-934D-9169-86D36EAB9D50}" sibTransId="{63B05EEF-ED92-E44A-A7AC-FAB861B99E21}"/>
    <dgm:cxn modelId="{3740A28F-02E2-E340-AE32-FDFBFA5CBAC7}" type="presOf" srcId="{F1B252FA-2DDB-7F4C-9A36-CE33F97E568D}" destId="{83F53BA0-4271-B346-8944-320F9E96933A}" srcOrd="0" destOrd="0" presId="urn:microsoft.com/office/officeart/2005/8/layout/hList1"/>
    <dgm:cxn modelId="{96281CAC-A7BC-7B4A-A725-53BBBF48E819}" type="presOf" srcId="{3D167A9D-01AC-B240-AA34-7E8DE3151980}" destId="{8A1147D9-AE07-0B44-A9CE-3F889859DBF3}" srcOrd="0" destOrd="0" presId="urn:microsoft.com/office/officeart/2005/8/layout/hList1"/>
    <dgm:cxn modelId="{3A5983BA-2B30-A841-9DA9-BA11AC460434}" srcId="{CBED0948-FFD4-C845-9FF6-1DC701CD7ED1}" destId="{DA0B9644-DE8B-8449-8237-17E8034B08DC}" srcOrd="2" destOrd="0" parTransId="{D1456751-EBA4-4B4C-8CA9-DD46ACD0C254}" sibTransId="{85A979E3-7208-D84B-9DBB-C38CD587D628}"/>
    <dgm:cxn modelId="{1860D8DA-E64B-F044-ACFF-15B20FDE3CB4}" srcId="{CBED0948-FFD4-C845-9FF6-1DC701CD7ED1}" destId="{06140BDF-FEAC-0A44-8EE4-0E29642ACBFD}" srcOrd="1" destOrd="0" parTransId="{89BBCD22-0259-A24B-8AC5-DEE9EC5E5370}" sibTransId="{C3F2D296-CD50-7E46-AA01-8B6FFF70986A}"/>
    <dgm:cxn modelId="{668F7CDC-3A37-1749-A2FC-DEB262A16250}" srcId="{3D167A9D-01AC-B240-AA34-7E8DE3151980}" destId="{210C542E-6C4D-704B-9CE8-FCA7B59044B1}" srcOrd="2" destOrd="0" parTransId="{2B665718-2DD7-E24A-9DF8-F173572A7B44}" sibTransId="{54A8741D-FF79-024D-84C7-08A02C8EB59B}"/>
    <dgm:cxn modelId="{72AAFFE2-DCE9-C443-82C6-B773D0087049}" type="presOf" srcId="{06140BDF-FEAC-0A44-8EE4-0E29642ACBFD}" destId="{7ED448C3-8102-9343-9061-4FD09030332F}" srcOrd="0" destOrd="0" presId="urn:microsoft.com/office/officeart/2005/8/layout/hList1"/>
    <dgm:cxn modelId="{77151CEC-215A-F447-BFC4-89AED3CB531E}" srcId="{CBED0948-FFD4-C845-9FF6-1DC701CD7ED1}" destId="{3D167A9D-01AC-B240-AA34-7E8DE3151980}" srcOrd="0" destOrd="0" parTransId="{8553C39A-B6E3-0847-9C1E-8E3099527FB6}" sibTransId="{F3785E32-4159-E544-870B-C20BBA3C256F}"/>
    <dgm:cxn modelId="{EF1D8BEE-6441-2D47-A050-F6C6A4120BBD}" type="presOf" srcId="{DA0B9644-DE8B-8449-8237-17E8034B08DC}" destId="{DA4039C1-15CF-2B4E-A0FB-2E10FA4046AE}" srcOrd="0" destOrd="0" presId="urn:microsoft.com/office/officeart/2005/8/layout/hList1"/>
    <dgm:cxn modelId="{229DC5F5-C9F8-0648-9DCB-66126BF1C432}" type="presOf" srcId="{8BCD5162-4164-2B46-844C-4C75958DCFFC}" destId="{D6E441D9-B36B-F74E-87BF-57678E04EA1A}" srcOrd="0" destOrd="0" presId="urn:microsoft.com/office/officeart/2005/8/layout/hList1"/>
    <dgm:cxn modelId="{4AA46266-BA6C-BD40-B4AA-A36A8A3DC948}" type="presParOf" srcId="{4F10AAD9-49BA-4C46-9932-3D5FCDA44F1C}" destId="{3DDE51FE-F167-4F49-AAC1-A667B83D0129}" srcOrd="0" destOrd="0" presId="urn:microsoft.com/office/officeart/2005/8/layout/hList1"/>
    <dgm:cxn modelId="{E7768DF8-F691-4545-AAC7-DCEA3D71DF45}" type="presParOf" srcId="{3DDE51FE-F167-4F49-AAC1-A667B83D0129}" destId="{8A1147D9-AE07-0B44-A9CE-3F889859DBF3}" srcOrd="0" destOrd="0" presId="urn:microsoft.com/office/officeart/2005/8/layout/hList1"/>
    <dgm:cxn modelId="{5E8DE776-F477-0A49-B074-5A157BCD7F8C}" type="presParOf" srcId="{3DDE51FE-F167-4F49-AAC1-A667B83D0129}" destId="{ED886544-6F0C-8041-B4B5-73BBD67DDBBC}" srcOrd="1" destOrd="0" presId="urn:microsoft.com/office/officeart/2005/8/layout/hList1"/>
    <dgm:cxn modelId="{A1048DB3-94CB-5C46-9153-62D3AE1C43AA}" type="presParOf" srcId="{4F10AAD9-49BA-4C46-9932-3D5FCDA44F1C}" destId="{0EE4C1E9-AD80-1344-A09B-D79D65682418}" srcOrd="1" destOrd="0" presId="urn:microsoft.com/office/officeart/2005/8/layout/hList1"/>
    <dgm:cxn modelId="{277902FC-3047-D747-A425-8F458E5322AF}" type="presParOf" srcId="{4F10AAD9-49BA-4C46-9932-3D5FCDA44F1C}" destId="{0AA9A7A3-539F-134E-9378-BFA7B66D8059}" srcOrd="2" destOrd="0" presId="urn:microsoft.com/office/officeart/2005/8/layout/hList1"/>
    <dgm:cxn modelId="{D6F7010E-9577-8A47-9375-61343F24E6EB}" type="presParOf" srcId="{0AA9A7A3-539F-134E-9378-BFA7B66D8059}" destId="{7ED448C3-8102-9343-9061-4FD09030332F}" srcOrd="0" destOrd="0" presId="urn:microsoft.com/office/officeart/2005/8/layout/hList1"/>
    <dgm:cxn modelId="{62F7EFA5-4D74-F041-80E1-CFD18FC6DD76}" type="presParOf" srcId="{0AA9A7A3-539F-134E-9378-BFA7B66D8059}" destId="{83F53BA0-4271-B346-8944-320F9E96933A}" srcOrd="1" destOrd="0" presId="urn:microsoft.com/office/officeart/2005/8/layout/hList1"/>
    <dgm:cxn modelId="{055D9E60-A64C-1645-B98B-8A7F9AE8BD53}" type="presParOf" srcId="{4F10AAD9-49BA-4C46-9932-3D5FCDA44F1C}" destId="{303E7165-5755-3F41-B583-C5E092CA4A82}" srcOrd="3" destOrd="0" presId="urn:microsoft.com/office/officeart/2005/8/layout/hList1"/>
    <dgm:cxn modelId="{7468259F-7436-CB48-9F8D-5E7281938F03}" type="presParOf" srcId="{4F10AAD9-49BA-4C46-9932-3D5FCDA44F1C}" destId="{757AD813-4E8D-7542-9F1C-8A4F534F520B}" srcOrd="4" destOrd="0" presId="urn:microsoft.com/office/officeart/2005/8/layout/hList1"/>
    <dgm:cxn modelId="{383AFEF0-0D49-2446-9A56-DA3F603F0256}" type="presParOf" srcId="{757AD813-4E8D-7542-9F1C-8A4F534F520B}" destId="{DA4039C1-15CF-2B4E-A0FB-2E10FA4046AE}" srcOrd="0" destOrd="0" presId="urn:microsoft.com/office/officeart/2005/8/layout/hList1"/>
    <dgm:cxn modelId="{437D12B5-A20C-0C4A-8BA8-2214589BD78B}" type="presParOf" srcId="{757AD813-4E8D-7542-9F1C-8A4F534F520B}" destId="{D6E441D9-B36B-F74E-87BF-57678E04EA1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103C3D0-7422-44E1-B7E5-A095A35FB9D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FCB5D39-E79C-49FE-8E15-B508840873D9}">
      <dgm:prSet/>
      <dgm:spPr/>
      <dgm:t>
        <a:bodyPr/>
        <a:lstStyle/>
        <a:p>
          <a:r>
            <a:rPr lang="en-US"/>
            <a:t>Status tracking measurement and repeated measurements of strategy use and helpfulness</a:t>
          </a:r>
        </a:p>
      </dgm:t>
    </dgm:pt>
    <dgm:pt modelId="{F9BEC198-35F6-471E-BE48-F95D58AB316D}" type="parTrans" cxnId="{C7137448-7C73-4F00-9841-A6CA1D8F2F37}">
      <dgm:prSet/>
      <dgm:spPr/>
      <dgm:t>
        <a:bodyPr/>
        <a:lstStyle/>
        <a:p>
          <a:endParaRPr lang="en-US"/>
        </a:p>
      </dgm:t>
    </dgm:pt>
    <dgm:pt modelId="{948F8DB1-0C4B-47F6-9FC9-0E7C7F1D8EDA}" type="sibTrans" cxnId="{C7137448-7C73-4F00-9841-A6CA1D8F2F37}">
      <dgm:prSet/>
      <dgm:spPr/>
      <dgm:t>
        <a:bodyPr/>
        <a:lstStyle/>
        <a:p>
          <a:endParaRPr lang="en-US"/>
        </a:p>
      </dgm:t>
    </dgm:pt>
    <dgm:pt modelId="{2B3167DD-AC18-4A1C-BC52-C9F3EA16BC02}">
      <dgm:prSet/>
      <dgm:spPr/>
      <dgm:t>
        <a:bodyPr/>
        <a:lstStyle/>
        <a:p>
          <a:r>
            <a:rPr lang="en-US"/>
            <a:t>Weekly measurement of progress designed to drive collaborative discussion of client performance and self-reflection</a:t>
          </a:r>
        </a:p>
      </dgm:t>
    </dgm:pt>
    <dgm:pt modelId="{6FAB8DE8-B84E-4F08-8CF6-B8FA3A511CE7}" type="parTrans" cxnId="{9D4B7857-BED2-4566-AC17-5A85EA564EF2}">
      <dgm:prSet/>
      <dgm:spPr/>
      <dgm:t>
        <a:bodyPr/>
        <a:lstStyle/>
        <a:p>
          <a:endParaRPr lang="en-US"/>
        </a:p>
      </dgm:t>
    </dgm:pt>
    <dgm:pt modelId="{8737753B-EB75-47F4-8583-659D1CAB3E1B}" type="sibTrans" cxnId="{9D4B7857-BED2-4566-AC17-5A85EA564EF2}">
      <dgm:prSet/>
      <dgm:spPr/>
      <dgm:t>
        <a:bodyPr/>
        <a:lstStyle/>
        <a:p>
          <a:endParaRPr lang="en-US"/>
        </a:p>
      </dgm:t>
    </dgm:pt>
    <dgm:pt modelId="{186A0DA8-847F-4509-88FC-0B5DA5BA1DE6}">
      <dgm:prSet/>
      <dgm:spPr/>
      <dgm:t>
        <a:bodyPr/>
        <a:lstStyle/>
        <a:p>
          <a:r>
            <a:rPr lang="en-US"/>
            <a:t>Examples from my own research:  </a:t>
          </a:r>
        </a:p>
      </dgm:t>
    </dgm:pt>
    <dgm:pt modelId="{CC982978-5D87-459B-BDEE-D9180A89B446}" type="parTrans" cxnId="{0360C0D9-5F35-4B4A-A030-BDAED3EA9B73}">
      <dgm:prSet/>
      <dgm:spPr/>
      <dgm:t>
        <a:bodyPr/>
        <a:lstStyle/>
        <a:p>
          <a:endParaRPr lang="en-US"/>
        </a:p>
      </dgm:t>
    </dgm:pt>
    <dgm:pt modelId="{675999AB-7F2E-438D-A0B1-2E324C36E869}" type="sibTrans" cxnId="{0360C0D9-5F35-4B4A-A030-BDAED3EA9B73}">
      <dgm:prSet/>
      <dgm:spPr/>
      <dgm:t>
        <a:bodyPr/>
        <a:lstStyle/>
        <a:p>
          <a:endParaRPr lang="en-US"/>
        </a:p>
      </dgm:t>
    </dgm:pt>
    <dgm:pt modelId="{638975FC-087C-4228-A53C-E79C3B4DB2D8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Pilot data link</a:t>
          </a:r>
          <a:endParaRPr lang="en-US"/>
        </a:p>
      </dgm:t>
    </dgm:pt>
    <dgm:pt modelId="{37B70750-F6B5-461D-9925-544E6518A2BF}" type="parTrans" cxnId="{A43B8320-72ED-41DA-AFB5-ACC1BE295E6F}">
      <dgm:prSet/>
      <dgm:spPr/>
      <dgm:t>
        <a:bodyPr/>
        <a:lstStyle/>
        <a:p>
          <a:endParaRPr lang="en-US"/>
        </a:p>
      </dgm:t>
    </dgm:pt>
    <dgm:pt modelId="{3E68B30D-9F99-493D-AF14-7E6F121150E5}" type="sibTrans" cxnId="{A43B8320-72ED-41DA-AFB5-ACC1BE295E6F}">
      <dgm:prSet/>
      <dgm:spPr/>
      <dgm:t>
        <a:bodyPr/>
        <a:lstStyle/>
        <a:p>
          <a:endParaRPr lang="en-US"/>
        </a:p>
      </dgm:t>
    </dgm:pt>
    <dgm:pt modelId="{56EF1ACC-8F34-4C35-A2BF-7960227468BE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Dissertation data link </a:t>
          </a:r>
          <a:endParaRPr lang="en-US"/>
        </a:p>
      </dgm:t>
    </dgm:pt>
    <dgm:pt modelId="{59862C4E-E1AB-47C8-8BE5-2E3BABEFB285}" type="parTrans" cxnId="{8646E732-0F39-4793-B9B4-310036E86AA5}">
      <dgm:prSet/>
      <dgm:spPr/>
      <dgm:t>
        <a:bodyPr/>
        <a:lstStyle/>
        <a:p>
          <a:endParaRPr lang="en-US"/>
        </a:p>
      </dgm:t>
    </dgm:pt>
    <dgm:pt modelId="{5AA59755-F168-43D4-8D48-01899BEC7903}" type="sibTrans" cxnId="{8646E732-0F39-4793-B9B4-310036E86AA5}">
      <dgm:prSet/>
      <dgm:spPr/>
      <dgm:t>
        <a:bodyPr/>
        <a:lstStyle/>
        <a:p>
          <a:endParaRPr lang="en-US"/>
        </a:p>
      </dgm:t>
    </dgm:pt>
    <dgm:pt modelId="{421BCF7F-2077-47F1-8AC6-50AA041F00E0}" type="pres">
      <dgm:prSet presAssocID="{7103C3D0-7422-44E1-B7E5-A095A35FB9D5}" presName="root" presStyleCnt="0">
        <dgm:presLayoutVars>
          <dgm:dir/>
          <dgm:resizeHandles val="exact"/>
        </dgm:presLayoutVars>
      </dgm:prSet>
      <dgm:spPr/>
    </dgm:pt>
    <dgm:pt modelId="{018B5ED6-7349-4EFB-AFD2-5706A92C58BF}" type="pres">
      <dgm:prSet presAssocID="{EFCB5D39-E79C-49FE-8E15-B508840873D9}" presName="compNode" presStyleCnt="0"/>
      <dgm:spPr/>
    </dgm:pt>
    <dgm:pt modelId="{5D098977-DB8E-48E1-ABAD-7CBFB3F4A2D4}" type="pres">
      <dgm:prSet presAssocID="{EFCB5D39-E79C-49FE-8E15-B508840873D9}" presName="bgRect" presStyleLbl="bgShp" presStyleIdx="0" presStyleCnt="3"/>
      <dgm:spPr/>
    </dgm:pt>
    <dgm:pt modelId="{7D6A6963-847C-417E-8E12-443F7084C83E}" type="pres">
      <dgm:prSet presAssocID="{EFCB5D39-E79C-49FE-8E15-B508840873D9}" presName="iconRect" presStyleLbl="node1" presStyleIdx="0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11FD666C-7D93-4801-AC1B-24B6DE946C41}" type="pres">
      <dgm:prSet presAssocID="{EFCB5D39-E79C-49FE-8E15-B508840873D9}" presName="spaceRect" presStyleCnt="0"/>
      <dgm:spPr/>
    </dgm:pt>
    <dgm:pt modelId="{A810FBD6-FEF2-4720-945F-9C91188CA2B8}" type="pres">
      <dgm:prSet presAssocID="{EFCB5D39-E79C-49FE-8E15-B508840873D9}" presName="parTx" presStyleLbl="revTx" presStyleIdx="0" presStyleCnt="4">
        <dgm:presLayoutVars>
          <dgm:chMax val="0"/>
          <dgm:chPref val="0"/>
        </dgm:presLayoutVars>
      </dgm:prSet>
      <dgm:spPr/>
    </dgm:pt>
    <dgm:pt modelId="{480524AF-829D-49AA-BD68-992EA769B84F}" type="pres">
      <dgm:prSet presAssocID="{948F8DB1-0C4B-47F6-9FC9-0E7C7F1D8EDA}" presName="sibTrans" presStyleCnt="0"/>
      <dgm:spPr/>
    </dgm:pt>
    <dgm:pt modelId="{6180D4B3-D27E-4DBE-8DFA-CAEAA5588363}" type="pres">
      <dgm:prSet presAssocID="{2B3167DD-AC18-4A1C-BC52-C9F3EA16BC02}" presName="compNode" presStyleCnt="0"/>
      <dgm:spPr/>
    </dgm:pt>
    <dgm:pt modelId="{F62E1B0E-570C-4BE2-8A47-7AC67948BEE9}" type="pres">
      <dgm:prSet presAssocID="{2B3167DD-AC18-4A1C-BC52-C9F3EA16BC02}" presName="bgRect" presStyleLbl="bgShp" presStyleIdx="1" presStyleCnt="3"/>
      <dgm:spPr/>
    </dgm:pt>
    <dgm:pt modelId="{D38325E8-76E2-4CE3-9E48-2D79EE0F59B7}" type="pres">
      <dgm:prSet presAssocID="{2B3167DD-AC18-4A1C-BC52-C9F3EA16BC02}" presName="iconRect" presStyleLbl="node1" presStyleIdx="1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61D066A7-2EAD-45AA-9227-E1748D11C283}" type="pres">
      <dgm:prSet presAssocID="{2B3167DD-AC18-4A1C-BC52-C9F3EA16BC02}" presName="spaceRect" presStyleCnt="0"/>
      <dgm:spPr/>
    </dgm:pt>
    <dgm:pt modelId="{594F222C-9795-4692-BA03-B1A8002EBE04}" type="pres">
      <dgm:prSet presAssocID="{2B3167DD-AC18-4A1C-BC52-C9F3EA16BC02}" presName="parTx" presStyleLbl="revTx" presStyleIdx="1" presStyleCnt="4">
        <dgm:presLayoutVars>
          <dgm:chMax val="0"/>
          <dgm:chPref val="0"/>
        </dgm:presLayoutVars>
      </dgm:prSet>
      <dgm:spPr/>
    </dgm:pt>
    <dgm:pt modelId="{24BE3F6B-C920-4ABA-B9ED-69EB861FB46A}" type="pres">
      <dgm:prSet presAssocID="{8737753B-EB75-47F4-8583-659D1CAB3E1B}" presName="sibTrans" presStyleCnt="0"/>
      <dgm:spPr/>
    </dgm:pt>
    <dgm:pt modelId="{71D3096F-26D3-4A3C-ACF7-1451CD0F203C}" type="pres">
      <dgm:prSet presAssocID="{186A0DA8-847F-4509-88FC-0B5DA5BA1DE6}" presName="compNode" presStyleCnt="0"/>
      <dgm:spPr/>
    </dgm:pt>
    <dgm:pt modelId="{1AC1DFFA-0762-44EC-88C6-84E617C799B4}" type="pres">
      <dgm:prSet presAssocID="{186A0DA8-847F-4509-88FC-0B5DA5BA1DE6}" presName="bgRect" presStyleLbl="bgShp" presStyleIdx="2" presStyleCnt="3"/>
      <dgm:spPr/>
    </dgm:pt>
    <dgm:pt modelId="{545055D1-B963-411F-8B6C-AF0743F0CCDD}" type="pres">
      <dgm:prSet presAssocID="{186A0DA8-847F-4509-88FC-0B5DA5BA1DE6}" presName="iconRect" presStyleLbl="node1" presStyleIdx="2" presStyleCnt="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B9A8EF63-EB8C-4715-A1B7-DCE5E7B18483}" type="pres">
      <dgm:prSet presAssocID="{186A0DA8-847F-4509-88FC-0B5DA5BA1DE6}" presName="spaceRect" presStyleCnt="0"/>
      <dgm:spPr/>
    </dgm:pt>
    <dgm:pt modelId="{C35E4201-7DD2-4B10-81D9-24D93055F424}" type="pres">
      <dgm:prSet presAssocID="{186A0DA8-847F-4509-88FC-0B5DA5BA1DE6}" presName="parTx" presStyleLbl="revTx" presStyleIdx="2" presStyleCnt="4">
        <dgm:presLayoutVars>
          <dgm:chMax val="0"/>
          <dgm:chPref val="0"/>
        </dgm:presLayoutVars>
      </dgm:prSet>
      <dgm:spPr/>
    </dgm:pt>
    <dgm:pt modelId="{CF783BD9-558E-44FD-BFB8-15AA60E3CDFA}" type="pres">
      <dgm:prSet presAssocID="{186A0DA8-847F-4509-88FC-0B5DA5BA1DE6}" presName="desTx" presStyleLbl="revTx" presStyleIdx="3" presStyleCnt="4">
        <dgm:presLayoutVars/>
      </dgm:prSet>
      <dgm:spPr/>
    </dgm:pt>
  </dgm:ptLst>
  <dgm:cxnLst>
    <dgm:cxn modelId="{B01A5018-1722-4977-AF6A-188761DCB9AB}" type="presOf" srcId="{EFCB5D39-E79C-49FE-8E15-B508840873D9}" destId="{A810FBD6-FEF2-4720-945F-9C91188CA2B8}" srcOrd="0" destOrd="0" presId="urn:microsoft.com/office/officeart/2018/2/layout/IconVerticalSolidList"/>
    <dgm:cxn modelId="{A43B8320-72ED-41DA-AFB5-ACC1BE295E6F}" srcId="{186A0DA8-847F-4509-88FC-0B5DA5BA1DE6}" destId="{638975FC-087C-4228-A53C-E79C3B4DB2D8}" srcOrd="0" destOrd="0" parTransId="{37B70750-F6B5-461D-9925-544E6518A2BF}" sibTransId="{3E68B30D-9F99-493D-AF14-7E6F121150E5}"/>
    <dgm:cxn modelId="{8646E732-0F39-4793-B9B4-310036E86AA5}" srcId="{186A0DA8-847F-4509-88FC-0B5DA5BA1DE6}" destId="{56EF1ACC-8F34-4C35-A2BF-7960227468BE}" srcOrd="1" destOrd="0" parTransId="{59862C4E-E1AB-47C8-8BE5-2E3BABEFB285}" sibTransId="{5AA59755-F168-43D4-8D48-01899BEC7903}"/>
    <dgm:cxn modelId="{C7137448-7C73-4F00-9841-A6CA1D8F2F37}" srcId="{7103C3D0-7422-44E1-B7E5-A095A35FB9D5}" destId="{EFCB5D39-E79C-49FE-8E15-B508840873D9}" srcOrd="0" destOrd="0" parTransId="{F9BEC198-35F6-471E-BE48-F95D58AB316D}" sibTransId="{948F8DB1-0C4B-47F6-9FC9-0E7C7F1D8EDA}"/>
    <dgm:cxn modelId="{9D4B7857-BED2-4566-AC17-5A85EA564EF2}" srcId="{7103C3D0-7422-44E1-B7E5-A095A35FB9D5}" destId="{2B3167DD-AC18-4A1C-BC52-C9F3EA16BC02}" srcOrd="1" destOrd="0" parTransId="{6FAB8DE8-B84E-4F08-8CF6-B8FA3A511CE7}" sibTransId="{8737753B-EB75-47F4-8583-659D1CAB3E1B}"/>
    <dgm:cxn modelId="{7DD4696A-8D6D-4CB6-B9FB-E690CDD43891}" type="presOf" srcId="{186A0DA8-847F-4509-88FC-0B5DA5BA1DE6}" destId="{C35E4201-7DD2-4B10-81D9-24D93055F424}" srcOrd="0" destOrd="0" presId="urn:microsoft.com/office/officeart/2018/2/layout/IconVerticalSolidList"/>
    <dgm:cxn modelId="{5EB8488F-81C9-43DE-8AD8-F52194EFD7E6}" type="presOf" srcId="{638975FC-087C-4228-A53C-E79C3B4DB2D8}" destId="{CF783BD9-558E-44FD-BFB8-15AA60E3CDFA}" srcOrd="0" destOrd="0" presId="urn:microsoft.com/office/officeart/2018/2/layout/IconVerticalSolidList"/>
    <dgm:cxn modelId="{EB7A908F-A98E-4111-80C1-8CA2EC1D6F92}" type="presOf" srcId="{56EF1ACC-8F34-4C35-A2BF-7960227468BE}" destId="{CF783BD9-558E-44FD-BFB8-15AA60E3CDFA}" srcOrd="0" destOrd="1" presId="urn:microsoft.com/office/officeart/2018/2/layout/IconVerticalSolidList"/>
    <dgm:cxn modelId="{E66787B4-0E62-47AD-9511-4F67C22B2F10}" type="presOf" srcId="{2B3167DD-AC18-4A1C-BC52-C9F3EA16BC02}" destId="{594F222C-9795-4692-BA03-B1A8002EBE04}" srcOrd="0" destOrd="0" presId="urn:microsoft.com/office/officeart/2018/2/layout/IconVerticalSolidList"/>
    <dgm:cxn modelId="{1CC2ACB8-DB49-4E68-BC39-1B0AE5749016}" type="presOf" srcId="{7103C3D0-7422-44E1-B7E5-A095A35FB9D5}" destId="{421BCF7F-2077-47F1-8AC6-50AA041F00E0}" srcOrd="0" destOrd="0" presId="urn:microsoft.com/office/officeart/2018/2/layout/IconVerticalSolidList"/>
    <dgm:cxn modelId="{0360C0D9-5F35-4B4A-A030-BDAED3EA9B73}" srcId="{7103C3D0-7422-44E1-B7E5-A095A35FB9D5}" destId="{186A0DA8-847F-4509-88FC-0B5DA5BA1DE6}" srcOrd="2" destOrd="0" parTransId="{CC982978-5D87-459B-BDEE-D9180A89B446}" sibTransId="{675999AB-7F2E-438D-A0B1-2E324C36E869}"/>
    <dgm:cxn modelId="{CC5C3CBC-7C70-47DE-9716-5E8FF6838B23}" type="presParOf" srcId="{421BCF7F-2077-47F1-8AC6-50AA041F00E0}" destId="{018B5ED6-7349-4EFB-AFD2-5706A92C58BF}" srcOrd="0" destOrd="0" presId="urn:microsoft.com/office/officeart/2018/2/layout/IconVerticalSolidList"/>
    <dgm:cxn modelId="{8F15F27B-BA87-4F98-8667-66234A81C6DC}" type="presParOf" srcId="{018B5ED6-7349-4EFB-AFD2-5706A92C58BF}" destId="{5D098977-DB8E-48E1-ABAD-7CBFB3F4A2D4}" srcOrd="0" destOrd="0" presId="urn:microsoft.com/office/officeart/2018/2/layout/IconVerticalSolidList"/>
    <dgm:cxn modelId="{C03753CE-29B4-4B51-8B88-F42396E1306B}" type="presParOf" srcId="{018B5ED6-7349-4EFB-AFD2-5706A92C58BF}" destId="{7D6A6963-847C-417E-8E12-443F7084C83E}" srcOrd="1" destOrd="0" presId="urn:microsoft.com/office/officeart/2018/2/layout/IconVerticalSolidList"/>
    <dgm:cxn modelId="{9D3BC185-49E3-4C3B-825F-DD9AB66897A8}" type="presParOf" srcId="{018B5ED6-7349-4EFB-AFD2-5706A92C58BF}" destId="{11FD666C-7D93-4801-AC1B-24B6DE946C41}" srcOrd="2" destOrd="0" presId="urn:microsoft.com/office/officeart/2018/2/layout/IconVerticalSolidList"/>
    <dgm:cxn modelId="{D221B761-6761-4FC8-843E-462AEC9B6A2C}" type="presParOf" srcId="{018B5ED6-7349-4EFB-AFD2-5706A92C58BF}" destId="{A810FBD6-FEF2-4720-945F-9C91188CA2B8}" srcOrd="3" destOrd="0" presId="urn:microsoft.com/office/officeart/2018/2/layout/IconVerticalSolidList"/>
    <dgm:cxn modelId="{1BA6AD07-A7B2-4B78-AC81-B387F199E22E}" type="presParOf" srcId="{421BCF7F-2077-47F1-8AC6-50AA041F00E0}" destId="{480524AF-829D-49AA-BD68-992EA769B84F}" srcOrd="1" destOrd="0" presId="urn:microsoft.com/office/officeart/2018/2/layout/IconVerticalSolidList"/>
    <dgm:cxn modelId="{A70AAD8D-464D-434B-8E40-BE2E374BBA9F}" type="presParOf" srcId="{421BCF7F-2077-47F1-8AC6-50AA041F00E0}" destId="{6180D4B3-D27E-4DBE-8DFA-CAEAA5588363}" srcOrd="2" destOrd="0" presId="urn:microsoft.com/office/officeart/2018/2/layout/IconVerticalSolidList"/>
    <dgm:cxn modelId="{EDC5103D-6BAB-4E0C-B6B5-F83BCD700B46}" type="presParOf" srcId="{6180D4B3-D27E-4DBE-8DFA-CAEAA5588363}" destId="{F62E1B0E-570C-4BE2-8A47-7AC67948BEE9}" srcOrd="0" destOrd="0" presId="urn:microsoft.com/office/officeart/2018/2/layout/IconVerticalSolidList"/>
    <dgm:cxn modelId="{A097ADE3-26C9-42F0-9CA6-263ABBCEF46D}" type="presParOf" srcId="{6180D4B3-D27E-4DBE-8DFA-CAEAA5588363}" destId="{D38325E8-76E2-4CE3-9E48-2D79EE0F59B7}" srcOrd="1" destOrd="0" presId="urn:microsoft.com/office/officeart/2018/2/layout/IconVerticalSolidList"/>
    <dgm:cxn modelId="{AE9813D0-E5C6-4110-8982-29C624A49B29}" type="presParOf" srcId="{6180D4B3-D27E-4DBE-8DFA-CAEAA5588363}" destId="{61D066A7-2EAD-45AA-9227-E1748D11C283}" srcOrd="2" destOrd="0" presId="urn:microsoft.com/office/officeart/2018/2/layout/IconVerticalSolidList"/>
    <dgm:cxn modelId="{84C05994-DB4A-481C-ABED-21EDF9578C04}" type="presParOf" srcId="{6180D4B3-D27E-4DBE-8DFA-CAEAA5588363}" destId="{594F222C-9795-4692-BA03-B1A8002EBE04}" srcOrd="3" destOrd="0" presId="urn:microsoft.com/office/officeart/2018/2/layout/IconVerticalSolidList"/>
    <dgm:cxn modelId="{E598D671-2071-40C3-8CA0-72E058FB68B6}" type="presParOf" srcId="{421BCF7F-2077-47F1-8AC6-50AA041F00E0}" destId="{24BE3F6B-C920-4ABA-B9ED-69EB861FB46A}" srcOrd="3" destOrd="0" presId="urn:microsoft.com/office/officeart/2018/2/layout/IconVerticalSolidList"/>
    <dgm:cxn modelId="{6480F248-E3C9-4DCE-9621-7808F6A67097}" type="presParOf" srcId="{421BCF7F-2077-47F1-8AC6-50AA041F00E0}" destId="{71D3096F-26D3-4A3C-ACF7-1451CD0F203C}" srcOrd="4" destOrd="0" presId="urn:microsoft.com/office/officeart/2018/2/layout/IconVerticalSolidList"/>
    <dgm:cxn modelId="{EB70102E-EFE5-42FE-8EA0-9BD1F3ECCE76}" type="presParOf" srcId="{71D3096F-26D3-4A3C-ACF7-1451CD0F203C}" destId="{1AC1DFFA-0762-44EC-88C6-84E617C799B4}" srcOrd="0" destOrd="0" presId="urn:microsoft.com/office/officeart/2018/2/layout/IconVerticalSolidList"/>
    <dgm:cxn modelId="{535F9916-7BB5-4F86-8E0F-C729AE72A1B4}" type="presParOf" srcId="{71D3096F-26D3-4A3C-ACF7-1451CD0F203C}" destId="{545055D1-B963-411F-8B6C-AF0743F0CCDD}" srcOrd="1" destOrd="0" presId="urn:microsoft.com/office/officeart/2018/2/layout/IconVerticalSolidList"/>
    <dgm:cxn modelId="{9B922FAA-DE70-4345-BC57-A0FF3A93F344}" type="presParOf" srcId="{71D3096F-26D3-4A3C-ACF7-1451CD0F203C}" destId="{B9A8EF63-EB8C-4715-A1B7-DCE5E7B18483}" srcOrd="2" destOrd="0" presId="urn:microsoft.com/office/officeart/2018/2/layout/IconVerticalSolidList"/>
    <dgm:cxn modelId="{0B57F3A4-70EC-4119-9010-DCE549B306EC}" type="presParOf" srcId="{71D3096F-26D3-4A3C-ACF7-1451CD0F203C}" destId="{C35E4201-7DD2-4B10-81D9-24D93055F424}" srcOrd="3" destOrd="0" presId="urn:microsoft.com/office/officeart/2018/2/layout/IconVerticalSolidList"/>
    <dgm:cxn modelId="{F9A64201-9664-42BA-B148-AEE00326470D}" type="presParOf" srcId="{71D3096F-26D3-4A3C-ACF7-1451CD0F203C}" destId="{CF783BD9-558E-44FD-BFB8-15AA60E3CDF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502C7-36BD-3746-905A-06E162618E10}">
      <dsp:nvSpPr>
        <dsp:cNvPr id="0" name=""/>
        <dsp:cNvSpPr/>
      </dsp:nvSpPr>
      <dsp:spPr>
        <a:xfrm>
          <a:off x="1755153" y="2950464"/>
          <a:ext cx="735491" cy="1401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7745" y="0"/>
              </a:lnTo>
              <a:lnTo>
                <a:pt x="367745" y="1401470"/>
              </a:lnTo>
              <a:lnTo>
                <a:pt x="735491" y="14014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83330" y="3611630"/>
        <a:ext cx="79137" cy="79137"/>
      </dsp:txXfrm>
    </dsp:sp>
    <dsp:sp modelId="{9BE7AB39-9646-C841-AD5E-C86A9DE0E8E1}">
      <dsp:nvSpPr>
        <dsp:cNvPr id="0" name=""/>
        <dsp:cNvSpPr/>
      </dsp:nvSpPr>
      <dsp:spPr>
        <a:xfrm>
          <a:off x="1755153" y="2904744"/>
          <a:ext cx="7354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5491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04511" y="2932076"/>
        <a:ext cx="36774" cy="36774"/>
      </dsp:txXfrm>
    </dsp:sp>
    <dsp:sp modelId="{CF294749-818D-514D-8B20-275C1F0679F1}">
      <dsp:nvSpPr>
        <dsp:cNvPr id="0" name=""/>
        <dsp:cNvSpPr/>
      </dsp:nvSpPr>
      <dsp:spPr>
        <a:xfrm>
          <a:off x="1755153" y="1548993"/>
          <a:ext cx="735491" cy="1401470"/>
        </a:xfrm>
        <a:custGeom>
          <a:avLst/>
          <a:gdLst/>
          <a:ahLst/>
          <a:cxnLst/>
          <a:rect l="0" t="0" r="0" b="0"/>
          <a:pathLst>
            <a:path>
              <a:moveTo>
                <a:pt x="0" y="1401470"/>
              </a:moveTo>
              <a:lnTo>
                <a:pt x="367745" y="1401470"/>
              </a:lnTo>
              <a:lnTo>
                <a:pt x="367745" y="0"/>
              </a:lnTo>
              <a:lnTo>
                <a:pt x="73549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83330" y="2210160"/>
        <a:ext cx="79137" cy="79137"/>
      </dsp:txXfrm>
    </dsp:sp>
    <dsp:sp modelId="{68ED4896-3FC6-494F-AE5A-62EBB67C599A}">
      <dsp:nvSpPr>
        <dsp:cNvPr id="0" name=""/>
        <dsp:cNvSpPr/>
      </dsp:nvSpPr>
      <dsp:spPr>
        <a:xfrm rot="16200000">
          <a:off x="-1755898" y="2389875"/>
          <a:ext cx="5900928" cy="1121176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/>
            <a:t>Epidemiology</a:t>
          </a:r>
        </a:p>
      </dsp:txBody>
      <dsp:txXfrm>
        <a:off x="-1755898" y="2389875"/>
        <a:ext cx="5900928" cy="1121176"/>
      </dsp:txXfrm>
    </dsp:sp>
    <dsp:sp modelId="{0F67E828-EFC7-1C49-A7B3-A574BC0881FD}">
      <dsp:nvSpPr>
        <dsp:cNvPr id="0" name=""/>
        <dsp:cNvSpPr/>
      </dsp:nvSpPr>
      <dsp:spPr>
        <a:xfrm>
          <a:off x="2490644" y="988405"/>
          <a:ext cx="6710258" cy="1121176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1.6-3.8 million annual concussions in U.S.</a:t>
          </a:r>
        </a:p>
      </dsp:txBody>
      <dsp:txXfrm>
        <a:off x="2490644" y="988405"/>
        <a:ext cx="6710258" cy="1121176"/>
      </dsp:txXfrm>
    </dsp:sp>
    <dsp:sp modelId="{819786D4-961F-AB49-8492-BD9F4CB5AC9C}">
      <dsp:nvSpPr>
        <dsp:cNvPr id="0" name=""/>
        <dsp:cNvSpPr/>
      </dsp:nvSpPr>
      <dsp:spPr>
        <a:xfrm>
          <a:off x="2490644" y="2389875"/>
          <a:ext cx="6710258" cy="1121176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/>
            <a:t>Estimated 300,000 SRC annually in U.S.</a:t>
          </a:r>
        </a:p>
      </dsp:txBody>
      <dsp:txXfrm>
        <a:off x="2490644" y="2389875"/>
        <a:ext cx="6710258" cy="1121176"/>
      </dsp:txXfrm>
    </dsp:sp>
    <dsp:sp modelId="{EB6633CA-DD55-7A4D-A9FC-274BDDE5F39D}">
      <dsp:nvSpPr>
        <dsp:cNvPr id="0" name=""/>
        <dsp:cNvSpPr/>
      </dsp:nvSpPr>
      <dsp:spPr>
        <a:xfrm>
          <a:off x="2490644" y="3791346"/>
          <a:ext cx="6710258" cy="1121176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/>
            <a:t>SRC and MVA most common causes ages 15-24</a:t>
          </a:r>
        </a:p>
      </dsp:txBody>
      <dsp:txXfrm>
        <a:off x="2490644" y="3791346"/>
        <a:ext cx="6710258" cy="11211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C1B3C1-1D80-4AA9-80E0-59ABCE0836ED}">
      <dsp:nvSpPr>
        <dsp:cNvPr id="0" name=""/>
        <dsp:cNvSpPr/>
      </dsp:nvSpPr>
      <dsp:spPr>
        <a:xfrm>
          <a:off x="0" y="2045"/>
          <a:ext cx="5607050" cy="1036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CD26A-0A02-44BB-8B60-E38F48248752}">
      <dsp:nvSpPr>
        <dsp:cNvPr id="0" name=""/>
        <dsp:cNvSpPr/>
      </dsp:nvSpPr>
      <dsp:spPr>
        <a:xfrm>
          <a:off x="313549" y="235264"/>
          <a:ext cx="570090" cy="5700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63CE2-0D7F-47FD-8430-5D303811625A}">
      <dsp:nvSpPr>
        <dsp:cNvPr id="0" name=""/>
        <dsp:cNvSpPr/>
      </dsp:nvSpPr>
      <dsp:spPr>
        <a:xfrm>
          <a:off x="1197190" y="2045"/>
          <a:ext cx="4409859" cy="1036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699" tIns="109699" rIns="109699" bIns="10969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Biomechanical force applied to head/neck region and transferred to brain </a:t>
          </a:r>
          <a:endParaRPr lang="en-US" sz="2000" kern="1200"/>
        </a:p>
      </dsp:txBody>
      <dsp:txXfrm>
        <a:off x="1197190" y="2045"/>
        <a:ext cx="4409859" cy="1036528"/>
      </dsp:txXfrm>
    </dsp:sp>
    <dsp:sp modelId="{26B7DB4F-8BB2-42DF-A0BE-558513C5F40F}">
      <dsp:nvSpPr>
        <dsp:cNvPr id="0" name=""/>
        <dsp:cNvSpPr/>
      </dsp:nvSpPr>
      <dsp:spPr>
        <a:xfrm>
          <a:off x="0" y="1297705"/>
          <a:ext cx="5607050" cy="1036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73A48-A2DA-4781-BF4D-95DA0BB14028}">
      <dsp:nvSpPr>
        <dsp:cNvPr id="0" name=""/>
        <dsp:cNvSpPr/>
      </dsp:nvSpPr>
      <dsp:spPr>
        <a:xfrm>
          <a:off x="313549" y="1530924"/>
          <a:ext cx="570090" cy="5700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400683-C573-4160-A63A-058F41398C40}">
      <dsp:nvSpPr>
        <dsp:cNvPr id="0" name=""/>
        <dsp:cNvSpPr/>
      </dsp:nvSpPr>
      <dsp:spPr>
        <a:xfrm>
          <a:off x="1197190" y="1297705"/>
          <a:ext cx="4409859" cy="1036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699" tIns="109699" rIns="109699" bIns="10969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Ionic flux and mass release of glutamate </a:t>
          </a:r>
          <a:endParaRPr lang="en-US" sz="2000" kern="1200"/>
        </a:p>
      </dsp:txBody>
      <dsp:txXfrm>
        <a:off x="1197190" y="1297705"/>
        <a:ext cx="4409859" cy="1036528"/>
      </dsp:txXfrm>
    </dsp:sp>
    <dsp:sp modelId="{B2330B88-BDE7-42F9-A016-8343DF873C89}">
      <dsp:nvSpPr>
        <dsp:cNvPr id="0" name=""/>
        <dsp:cNvSpPr/>
      </dsp:nvSpPr>
      <dsp:spPr>
        <a:xfrm>
          <a:off x="0" y="2593366"/>
          <a:ext cx="5607050" cy="1036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50D69-D8A2-422A-A6CD-77CF38393BEB}">
      <dsp:nvSpPr>
        <dsp:cNvPr id="0" name=""/>
        <dsp:cNvSpPr/>
      </dsp:nvSpPr>
      <dsp:spPr>
        <a:xfrm>
          <a:off x="313549" y="2826584"/>
          <a:ext cx="570090" cy="5700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5D996-B531-4FA0-B732-912A6D47C46D}">
      <dsp:nvSpPr>
        <dsp:cNvPr id="0" name=""/>
        <dsp:cNvSpPr/>
      </dsp:nvSpPr>
      <dsp:spPr>
        <a:xfrm>
          <a:off x="1197190" y="2593366"/>
          <a:ext cx="4409859" cy="1036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699" tIns="109699" rIns="109699" bIns="10969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Energy crisis </a:t>
          </a:r>
          <a:endParaRPr lang="en-US" sz="2000" kern="1200"/>
        </a:p>
      </dsp:txBody>
      <dsp:txXfrm>
        <a:off x="1197190" y="2593366"/>
        <a:ext cx="4409859" cy="1036528"/>
      </dsp:txXfrm>
    </dsp:sp>
    <dsp:sp modelId="{0A824556-DEAC-4BD1-B9F8-559D11412FED}">
      <dsp:nvSpPr>
        <dsp:cNvPr id="0" name=""/>
        <dsp:cNvSpPr/>
      </dsp:nvSpPr>
      <dsp:spPr>
        <a:xfrm>
          <a:off x="0" y="3889026"/>
          <a:ext cx="5607050" cy="1036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D24D3-B05A-47DD-8D14-CA44D57B8809}">
      <dsp:nvSpPr>
        <dsp:cNvPr id="0" name=""/>
        <dsp:cNvSpPr/>
      </dsp:nvSpPr>
      <dsp:spPr>
        <a:xfrm>
          <a:off x="313549" y="4122245"/>
          <a:ext cx="570090" cy="5700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49E14-10BD-4C87-B928-AD40AB8D2973}">
      <dsp:nvSpPr>
        <dsp:cNvPr id="0" name=""/>
        <dsp:cNvSpPr/>
      </dsp:nvSpPr>
      <dsp:spPr>
        <a:xfrm>
          <a:off x="1197190" y="3889026"/>
          <a:ext cx="4409859" cy="1036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699" tIns="109699" rIns="109699" bIns="10969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Cytoskeletal damage and axonal dysfunction </a:t>
          </a:r>
          <a:endParaRPr lang="en-US" sz="2000" kern="1200"/>
        </a:p>
      </dsp:txBody>
      <dsp:txXfrm>
        <a:off x="1197190" y="3889026"/>
        <a:ext cx="4409859" cy="10365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3A3D2-D58E-414D-8B4D-B36DF2B02A30}">
      <dsp:nvSpPr>
        <dsp:cNvPr id="0" name=""/>
        <dsp:cNvSpPr/>
      </dsp:nvSpPr>
      <dsp:spPr>
        <a:xfrm>
          <a:off x="0" y="30385"/>
          <a:ext cx="5607050" cy="122104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Intra-axonal calcium flux negatively affects the structural integrity of axons </a:t>
          </a:r>
          <a:endParaRPr lang="en-US" sz="2300" kern="1200"/>
        </a:p>
      </dsp:txBody>
      <dsp:txXfrm>
        <a:off x="59606" y="89991"/>
        <a:ext cx="5487838" cy="1101829"/>
      </dsp:txXfrm>
    </dsp:sp>
    <dsp:sp modelId="{FC6E71EC-8A89-7147-BF6B-9E3536F66AE5}">
      <dsp:nvSpPr>
        <dsp:cNvPr id="0" name=""/>
        <dsp:cNvSpPr/>
      </dsp:nvSpPr>
      <dsp:spPr>
        <a:xfrm>
          <a:off x="0" y="1317666"/>
          <a:ext cx="5607050" cy="1221041"/>
        </a:xfrm>
        <a:prstGeom prst="roundRect">
          <a:avLst/>
        </a:prstGeom>
        <a:gradFill rotWithShape="0">
          <a:gsLst>
            <a:gs pos="0">
              <a:schemeClr val="accent2">
                <a:hueOff val="-5175944"/>
                <a:satOff val="22930"/>
                <a:lumOff val="-8432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5175944"/>
                <a:satOff val="22930"/>
                <a:lumOff val="-8432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5175944"/>
                <a:satOff val="22930"/>
                <a:lumOff val="-8432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Biomechanical force causes the stretching of axons – causes axonal blebbing</a:t>
          </a:r>
          <a:endParaRPr lang="en-US" sz="2300" kern="1200"/>
        </a:p>
      </dsp:txBody>
      <dsp:txXfrm>
        <a:off x="59606" y="1377272"/>
        <a:ext cx="5487838" cy="1101829"/>
      </dsp:txXfrm>
    </dsp:sp>
    <dsp:sp modelId="{61A009F0-9461-084A-8E01-06A80C15E0F8}">
      <dsp:nvSpPr>
        <dsp:cNvPr id="0" name=""/>
        <dsp:cNvSpPr/>
      </dsp:nvSpPr>
      <dsp:spPr>
        <a:xfrm>
          <a:off x="0" y="2604948"/>
          <a:ext cx="5607050" cy="1221041"/>
        </a:xfrm>
        <a:prstGeom prst="round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Force also disrupts microtubules that line the axonal membrane </a:t>
          </a:r>
          <a:endParaRPr lang="en-US" sz="2300" kern="1200" dirty="0"/>
        </a:p>
      </dsp:txBody>
      <dsp:txXfrm>
        <a:off x="59606" y="2664554"/>
        <a:ext cx="5487838" cy="1101829"/>
      </dsp:txXfrm>
    </dsp:sp>
    <dsp:sp modelId="{961AAC6D-C126-484F-8E50-32520EB91377}">
      <dsp:nvSpPr>
        <dsp:cNvPr id="0" name=""/>
        <dsp:cNvSpPr/>
      </dsp:nvSpPr>
      <dsp:spPr>
        <a:xfrm>
          <a:off x="0" y="3825989"/>
          <a:ext cx="5607050" cy="1071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02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/>
            <a:t>Interferes with axonal transport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/>
            <a:t>Can even result in the disruption of neural transmission at the synapse and cause axonal disconnections  </a:t>
          </a:r>
          <a:endParaRPr lang="en-US" sz="1800" kern="1200"/>
        </a:p>
      </dsp:txBody>
      <dsp:txXfrm>
        <a:off x="0" y="3825989"/>
        <a:ext cx="5607050" cy="10712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9EC20-FDBE-3A4E-86A8-9C2A95534083}">
      <dsp:nvSpPr>
        <dsp:cNvPr id="0" name=""/>
        <dsp:cNvSpPr/>
      </dsp:nvSpPr>
      <dsp:spPr>
        <a:xfrm>
          <a:off x="0" y="0"/>
          <a:ext cx="4736703" cy="9498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Mass release of glutamate and efflux of potassium/influx of sodium that triggers brief period of hyperglycolysis </a:t>
          </a:r>
          <a:endParaRPr lang="en-US" sz="1600" kern="1200"/>
        </a:p>
      </dsp:txBody>
      <dsp:txXfrm>
        <a:off x="27820" y="27820"/>
        <a:ext cx="3600628" cy="894193"/>
      </dsp:txXfrm>
    </dsp:sp>
    <dsp:sp modelId="{FAD2B8C5-E37C-354B-B382-88B2D256CA3A}">
      <dsp:nvSpPr>
        <dsp:cNvPr id="0" name=""/>
        <dsp:cNvSpPr/>
      </dsp:nvSpPr>
      <dsp:spPr>
        <a:xfrm>
          <a:off x="353714" y="1081754"/>
          <a:ext cx="4736703" cy="949833"/>
        </a:xfrm>
        <a:prstGeom prst="roundRect">
          <a:avLst>
            <a:gd name="adj" fmla="val 10000"/>
          </a:avLst>
        </a:prstGeom>
        <a:solidFill>
          <a:schemeClr val="accent2">
            <a:hueOff val="-2587972"/>
            <a:satOff val="11465"/>
            <a:lumOff val="-4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Persistent calcium influx </a:t>
          </a:r>
          <a:endParaRPr lang="en-US" sz="2400" kern="1200"/>
        </a:p>
      </dsp:txBody>
      <dsp:txXfrm>
        <a:off x="381534" y="1109574"/>
        <a:ext cx="3709957" cy="894193"/>
      </dsp:txXfrm>
    </dsp:sp>
    <dsp:sp modelId="{8535D310-8F2F-D646-9E64-D4FD96F209A9}">
      <dsp:nvSpPr>
        <dsp:cNvPr id="0" name=""/>
        <dsp:cNvSpPr/>
      </dsp:nvSpPr>
      <dsp:spPr>
        <a:xfrm>
          <a:off x="707429" y="2163508"/>
          <a:ext cx="4736703" cy="949833"/>
        </a:xfrm>
        <a:prstGeom prst="roundRect">
          <a:avLst>
            <a:gd name="adj" fmla="val 10000"/>
          </a:avLst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Mitochondrial dysfunction that reduces glucose metabolism to depressed state </a:t>
          </a:r>
          <a:endParaRPr lang="en-US" sz="1800" kern="1200"/>
        </a:p>
      </dsp:txBody>
      <dsp:txXfrm>
        <a:off x="735249" y="2191328"/>
        <a:ext cx="3709957" cy="894193"/>
      </dsp:txXfrm>
    </dsp:sp>
    <dsp:sp modelId="{E98BBC6A-3114-764F-A45A-6A696FD75E54}">
      <dsp:nvSpPr>
        <dsp:cNvPr id="0" name=""/>
        <dsp:cNvSpPr/>
      </dsp:nvSpPr>
      <dsp:spPr>
        <a:xfrm>
          <a:off x="1061144" y="3245262"/>
          <a:ext cx="4736703" cy="949833"/>
        </a:xfrm>
        <a:prstGeom prst="roundRect">
          <a:avLst>
            <a:gd name="adj" fmla="val 10000"/>
          </a:avLst>
        </a:prstGeom>
        <a:solidFill>
          <a:schemeClr val="accent2">
            <a:hueOff val="-7763915"/>
            <a:satOff val="34394"/>
            <a:lumOff val="-126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Reduced CBF </a:t>
          </a:r>
          <a:endParaRPr lang="en-US" sz="2400" kern="1200" dirty="0"/>
        </a:p>
      </dsp:txBody>
      <dsp:txXfrm>
        <a:off x="1088964" y="3273082"/>
        <a:ext cx="3709957" cy="894193"/>
      </dsp:txXfrm>
    </dsp:sp>
    <dsp:sp modelId="{98D76004-A90E-3A4F-A53A-D03A6B65179C}">
      <dsp:nvSpPr>
        <dsp:cNvPr id="0" name=""/>
        <dsp:cNvSpPr/>
      </dsp:nvSpPr>
      <dsp:spPr>
        <a:xfrm>
          <a:off x="1414859" y="4327017"/>
          <a:ext cx="4736703" cy="949833"/>
        </a:xfrm>
        <a:prstGeom prst="roundRect">
          <a:avLst>
            <a:gd name="adj" fmla="val 10000"/>
          </a:avLst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Axonal injury </a:t>
          </a:r>
          <a:endParaRPr lang="en-US" sz="2400" kern="1200" dirty="0"/>
        </a:p>
      </dsp:txBody>
      <dsp:txXfrm>
        <a:off x="1442679" y="4354837"/>
        <a:ext cx="3709957" cy="894193"/>
      </dsp:txXfrm>
    </dsp:sp>
    <dsp:sp modelId="{23725135-279C-4844-A3F9-44333E79FD10}">
      <dsp:nvSpPr>
        <dsp:cNvPr id="0" name=""/>
        <dsp:cNvSpPr/>
      </dsp:nvSpPr>
      <dsp:spPr>
        <a:xfrm>
          <a:off x="4119312" y="693905"/>
          <a:ext cx="617391" cy="6173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258225" y="693905"/>
        <a:ext cx="339565" cy="464587"/>
      </dsp:txXfrm>
    </dsp:sp>
    <dsp:sp modelId="{758A07C3-F7CD-104F-B999-0ACB961FF23A}">
      <dsp:nvSpPr>
        <dsp:cNvPr id="0" name=""/>
        <dsp:cNvSpPr/>
      </dsp:nvSpPr>
      <dsp:spPr>
        <a:xfrm>
          <a:off x="4473026" y="1775660"/>
          <a:ext cx="617391" cy="6173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648662"/>
            <a:satOff val="10440"/>
            <a:lumOff val="-69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648662"/>
              <a:satOff val="10440"/>
              <a:lumOff val="-6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611939" y="1775660"/>
        <a:ext cx="339565" cy="464587"/>
      </dsp:txXfrm>
    </dsp:sp>
    <dsp:sp modelId="{BCF3B463-005D-E74A-9D87-DB965E6A5E7D}">
      <dsp:nvSpPr>
        <dsp:cNvPr id="0" name=""/>
        <dsp:cNvSpPr/>
      </dsp:nvSpPr>
      <dsp:spPr>
        <a:xfrm>
          <a:off x="4826741" y="2841583"/>
          <a:ext cx="617391" cy="6173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7297324"/>
            <a:satOff val="20881"/>
            <a:lumOff val="-138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297324"/>
              <a:satOff val="20881"/>
              <a:lumOff val="-13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965654" y="2841583"/>
        <a:ext cx="339565" cy="464587"/>
      </dsp:txXfrm>
    </dsp:sp>
    <dsp:sp modelId="{8ED115A9-4BED-444C-9453-24C16A42D3A5}">
      <dsp:nvSpPr>
        <dsp:cNvPr id="0" name=""/>
        <dsp:cNvSpPr/>
      </dsp:nvSpPr>
      <dsp:spPr>
        <a:xfrm>
          <a:off x="5180456" y="3933891"/>
          <a:ext cx="617391" cy="6173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0945986"/>
            <a:satOff val="31321"/>
            <a:lumOff val="-208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0945986"/>
              <a:satOff val="31321"/>
              <a:lumOff val="-20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319369" y="3933891"/>
        <a:ext cx="339565" cy="4645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C86B5-318E-9E4F-B1C9-CF472E8924B7}">
      <dsp:nvSpPr>
        <dsp:cNvPr id="0" name=""/>
        <dsp:cNvSpPr/>
      </dsp:nvSpPr>
      <dsp:spPr>
        <a:xfrm>
          <a:off x="1374164" y="-32039"/>
          <a:ext cx="5379671" cy="5379671"/>
        </a:xfrm>
        <a:prstGeom prst="circularArrow">
          <a:avLst>
            <a:gd name="adj1" fmla="val 5544"/>
            <a:gd name="adj2" fmla="val 330680"/>
            <a:gd name="adj3" fmla="val 13767645"/>
            <a:gd name="adj4" fmla="val 17391005"/>
            <a:gd name="adj5" fmla="val 5757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30329-6A36-7943-8D7C-0C94DBFF2EA0}">
      <dsp:nvSpPr>
        <dsp:cNvPr id="0" name=""/>
        <dsp:cNvSpPr/>
      </dsp:nvSpPr>
      <dsp:spPr>
        <a:xfrm>
          <a:off x="2799953" y="2274"/>
          <a:ext cx="2528093" cy="126404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Stage 1 – Return to school for partial day</a:t>
          </a:r>
        </a:p>
      </dsp:txBody>
      <dsp:txXfrm>
        <a:off x="2861659" y="63980"/>
        <a:ext cx="2404681" cy="1140634"/>
      </dsp:txXfrm>
    </dsp:sp>
    <dsp:sp modelId="{ED2828E4-1130-DE41-9207-C93E5F1AD2C4}">
      <dsp:nvSpPr>
        <dsp:cNvPr id="0" name=""/>
        <dsp:cNvSpPr/>
      </dsp:nvSpPr>
      <dsp:spPr>
        <a:xfrm>
          <a:off x="4981774" y="1587460"/>
          <a:ext cx="2528093" cy="126404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Stage 2 – Full school day with maximum supports</a:t>
          </a:r>
        </a:p>
      </dsp:txBody>
      <dsp:txXfrm>
        <a:off x="5043480" y="1649166"/>
        <a:ext cx="2404681" cy="1140634"/>
      </dsp:txXfrm>
    </dsp:sp>
    <dsp:sp modelId="{AB4E95D2-6B9C-C64B-BA89-615544AAE838}">
      <dsp:nvSpPr>
        <dsp:cNvPr id="0" name=""/>
        <dsp:cNvSpPr/>
      </dsp:nvSpPr>
      <dsp:spPr>
        <a:xfrm>
          <a:off x="4148393" y="4152345"/>
          <a:ext cx="2528093" cy="126404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Stage 3 – Full school day with moderate supports to address symptoms</a:t>
          </a:r>
        </a:p>
      </dsp:txBody>
      <dsp:txXfrm>
        <a:off x="4210099" y="4214051"/>
        <a:ext cx="2404681" cy="1140634"/>
      </dsp:txXfrm>
    </dsp:sp>
    <dsp:sp modelId="{14A5F241-7CE0-994E-8849-FDC0D03AF4F4}">
      <dsp:nvSpPr>
        <dsp:cNvPr id="0" name=""/>
        <dsp:cNvSpPr/>
      </dsp:nvSpPr>
      <dsp:spPr>
        <a:xfrm>
          <a:off x="1451513" y="4152345"/>
          <a:ext cx="2528093" cy="126404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Stage 4 – Full school day with minimum supports </a:t>
          </a:r>
        </a:p>
      </dsp:txBody>
      <dsp:txXfrm>
        <a:off x="1513219" y="4214051"/>
        <a:ext cx="2404681" cy="1140634"/>
      </dsp:txXfrm>
    </dsp:sp>
    <dsp:sp modelId="{4E6EEB0D-02FC-E242-BC8E-45B6FFB5D1B3}">
      <dsp:nvSpPr>
        <dsp:cNvPr id="0" name=""/>
        <dsp:cNvSpPr/>
      </dsp:nvSpPr>
      <dsp:spPr>
        <a:xfrm>
          <a:off x="618131" y="1587460"/>
          <a:ext cx="2528093" cy="126404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Stage 5 – Full return, supports no longer needed</a:t>
          </a:r>
        </a:p>
      </dsp:txBody>
      <dsp:txXfrm>
        <a:off x="679837" y="1649166"/>
        <a:ext cx="2404681" cy="11406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BAD21-55EE-6B48-810A-065BE067644E}">
      <dsp:nvSpPr>
        <dsp:cNvPr id="0" name=""/>
        <dsp:cNvSpPr/>
      </dsp:nvSpPr>
      <dsp:spPr>
        <a:xfrm>
          <a:off x="4339" y="195339"/>
          <a:ext cx="2609294" cy="1043717"/>
        </a:xfrm>
        <a:prstGeom prst="rect">
          <a:avLst/>
        </a:prstGeom>
        <a:solidFill>
          <a:srgbClr val="007600"/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Population</a:t>
          </a:r>
        </a:p>
      </dsp:txBody>
      <dsp:txXfrm>
        <a:off x="4339" y="195339"/>
        <a:ext cx="2609294" cy="1043717"/>
      </dsp:txXfrm>
    </dsp:sp>
    <dsp:sp modelId="{1B9BCF19-D801-5347-8FF5-3EF20DE9D56A}">
      <dsp:nvSpPr>
        <dsp:cNvPr id="0" name=""/>
        <dsp:cNvSpPr/>
      </dsp:nvSpPr>
      <dsp:spPr>
        <a:xfrm>
          <a:off x="4339" y="1239057"/>
          <a:ext cx="2609294" cy="2854800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bg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Adult mTBI</a:t>
          </a:r>
        </a:p>
      </dsp:txBody>
      <dsp:txXfrm>
        <a:off x="4339" y="1239057"/>
        <a:ext cx="2609294" cy="2854800"/>
      </dsp:txXfrm>
    </dsp:sp>
    <dsp:sp modelId="{8DC95547-72CB-3F47-B8ED-E6765EA1F484}">
      <dsp:nvSpPr>
        <dsp:cNvPr id="0" name=""/>
        <dsp:cNvSpPr/>
      </dsp:nvSpPr>
      <dsp:spPr>
        <a:xfrm>
          <a:off x="2978935" y="195339"/>
          <a:ext cx="2609294" cy="1043717"/>
        </a:xfrm>
        <a:prstGeom prst="rect">
          <a:avLst/>
        </a:prstGeom>
        <a:solidFill>
          <a:srgbClr val="007600"/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Cognitive Target</a:t>
          </a:r>
        </a:p>
      </dsp:txBody>
      <dsp:txXfrm>
        <a:off x="2978935" y="195339"/>
        <a:ext cx="2609294" cy="1043717"/>
      </dsp:txXfrm>
    </dsp:sp>
    <dsp:sp modelId="{131E7C44-DF83-0841-9B84-28ABA6AEA602}">
      <dsp:nvSpPr>
        <dsp:cNvPr id="0" name=""/>
        <dsp:cNvSpPr/>
      </dsp:nvSpPr>
      <dsp:spPr>
        <a:xfrm>
          <a:off x="2978935" y="1239057"/>
          <a:ext cx="2609294" cy="2854800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bg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Working memory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Executive function</a:t>
          </a:r>
        </a:p>
      </dsp:txBody>
      <dsp:txXfrm>
        <a:off x="2978935" y="1239057"/>
        <a:ext cx="2609294" cy="2854800"/>
      </dsp:txXfrm>
    </dsp:sp>
    <dsp:sp modelId="{F2FF9891-58CD-5F44-960F-6DCD1C22216D}">
      <dsp:nvSpPr>
        <dsp:cNvPr id="0" name=""/>
        <dsp:cNvSpPr/>
      </dsp:nvSpPr>
      <dsp:spPr>
        <a:xfrm>
          <a:off x="5953530" y="195339"/>
          <a:ext cx="2609294" cy="1043717"/>
        </a:xfrm>
        <a:prstGeom prst="rect">
          <a:avLst/>
        </a:prstGeom>
        <a:solidFill>
          <a:srgbClr val="007600"/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Therapeutic Approach</a:t>
          </a:r>
        </a:p>
      </dsp:txBody>
      <dsp:txXfrm>
        <a:off x="5953530" y="195339"/>
        <a:ext cx="2609294" cy="1043717"/>
      </dsp:txXfrm>
    </dsp:sp>
    <dsp:sp modelId="{40CBA770-694F-9049-A442-046A83A2CC1C}">
      <dsp:nvSpPr>
        <dsp:cNvPr id="0" name=""/>
        <dsp:cNvSpPr/>
      </dsp:nvSpPr>
      <dsp:spPr>
        <a:xfrm>
          <a:off x="5953530" y="1239057"/>
          <a:ext cx="2609294" cy="2854800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bg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MSI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ATC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Psychoeducation</a:t>
          </a:r>
        </a:p>
      </dsp:txBody>
      <dsp:txXfrm>
        <a:off x="5953530" y="1239057"/>
        <a:ext cx="2609294" cy="2854800"/>
      </dsp:txXfrm>
    </dsp:sp>
    <dsp:sp modelId="{789A8C01-6C54-B14D-9051-6A07700432B5}">
      <dsp:nvSpPr>
        <dsp:cNvPr id="0" name=""/>
        <dsp:cNvSpPr/>
      </dsp:nvSpPr>
      <dsp:spPr>
        <a:xfrm>
          <a:off x="8928126" y="195339"/>
          <a:ext cx="2609294" cy="1043717"/>
        </a:xfrm>
        <a:prstGeom prst="rect">
          <a:avLst/>
        </a:prstGeom>
        <a:solidFill>
          <a:srgbClr val="007600"/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Outcome Measures</a:t>
          </a:r>
        </a:p>
      </dsp:txBody>
      <dsp:txXfrm>
        <a:off x="8928126" y="195339"/>
        <a:ext cx="2609294" cy="1043717"/>
      </dsp:txXfrm>
    </dsp:sp>
    <dsp:sp modelId="{D7A05CB4-8215-114C-84F9-79FA1E0BACFB}">
      <dsp:nvSpPr>
        <dsp:cNvPr id="0" name=""/>
        <dsp:cNvSpPr/>
      </dsp:nvSpPr>
      <dsp:spPr>
        <a:xfrm>
          <a:off x="8928126" y="1239057"/>
          <a:ext cx="2609294" cy="2854800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bg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D-KEFS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BRIEF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KBCI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200" kern="1200"/>
        </a:p>
      </dsp:txBody>
      <dsp:txXfrm>
        <a:off x="8928126" y="1239057"/>
        <a:ext cx="2609294" cy="28548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BAD21-55EE-6B48-810A-065BE067644E}">
      <dsp:nvSpPr>
        <dsp:cNvPr id="0" name=""/>
        <dsp:cNvSpPr/>
      </dsp:nvSpPr>
      <dsp:spPr>
        <a:xfrm>
          <a:off x="4185" y="7094"/>
          <a:ext cx="2516761" cy="1006704"/>
        </a:xfrm>
        <a:prstGeom prst="rect">
          <a:avLst/>
        </a:prstGeom>
        <a:solidFill>
          <a:srgbClr val="007600"/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Population</a:t>
          </a:r>
        </a:p>
      </dsp:txBody>
      <dsp:txXfrm>
        <a:off x="4185" y="7094"/>
        <a:ext cx="2516761" cy="1006704"/>
      </dsp:txXfrm>
    </dsp:sp>
    <dsp:sp modelId="{1B9BCF19-D801-5347-8FF5-3EF20DE9D56A}">
      <dsp:nvSpPr>
        <dsp:cNvPr id="0" name=""/>
        <dsp:cNvSpPr/>
      </dsp:nvSpPr>
      <dsp:spPr>
        <a:xfrm>
          <a:off x="4185" y="1013798"/>
          <a:ext cx="2516761" cy="2810880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bg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Pediatric moderate to severe TBI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Pediatric post-cancer treatment</a:t>
          </a:r>
        </a:p>
      </dsp:txBody>
      <dsp:txXfrm>
        <a:off x="4185" y="1013798"/>
        <a:ext cx="2516761" cy="2810880"/>
      </dsp:txXfrm>
    </dsp:sp>
    <dsp:sp modelId="{8DC95547-72CB-3F47-B8ED-E6765EA1F484}">
      <dsp:nvSpPr>
        <dsp:cNvPr id="0" name=""/>
        <dsp:cNvSpPr/>
      </dsp:nvSpPr>
      <dsp:spPr>
        <a:xfrm>
          <a:off x="2873293" y="7094"/>
          <a:ext cx="2516761" cy="1006704"/>
        </a:xfrm>
        <a:prstGeom prst="rect">
          <a:avLst/>
        </a:prstGeom>
        <a:solidFill>
          <a:srgbClr val="007600"/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Cognitive Target</a:t>
          </a:r>
        </a:p>
      </dsp:txBody>
      <dsp:txXfrm>
        <a:off x="2873293" y="7094"/>
        <a:ext cx="2516761" cy="1006704"/>
      </dsp:txXfrm>
    </dsp:sp>
    <dsp:sp modelId="{131E7C44-DF83-0841-9B84-28ABA6AEA602}">
      <dsp:nvSpPr>
        <dsp:cNvPr id="0" name=""/>
        <dsp:cNvSpPr/>
      </dsp:nvSpPr>
      <dsp:spPr>
        <a:xfrm>
          <a:off x="2873293" y="1013798"/>
          <a:ext cx="2516761" cy="2810880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bg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Attention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Working memory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Executive function</a:t>
          </a:r>
        </a:p>
      </dsp:txBody>
      <dsp:txXfrm>
        <a:off x="2873293" y="1013798"/>
        <a:ext cx="2516761" cy="2810880"/>
      </dsp:txXfrm>
    </dsp:sp>
    <dsp:sp modelId="{F2FF9891-58CD-5F44-960F-6DCD1C22216D}">
      <dsp:nvSpPr>
        <dsp:cNvPr id="0" name=""/>
        <dsp:cNvSpPr/>
      </dsp:nvSpPr>
      <dsp:spPr>
        <a:xfrm>
          <a:off x="5742401" y="7094"/>
          <a:ext cx="2516761" cy="1006704"/>
        </a:xfrm>
        <a:prstGeom prst="rect">
          <a:avLst/>
        </a:prstGeom>
        <a:solidFill>
          <a:srgbClr val="007600"/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Therapeutic Approach</a:t>
          </a:r>
        </a:p>
      </dsp:txBody>
      <dsp:txXfrm>
        <a:off x="5742401" y="7094"/>
        <a:ext cx="2516761" cy="1006704"/>
      </dsp:txXfrm>
    </dsp:sp>
    <dsp:sp modelId="{40CBA770-694F-9049-A442-046A83A2CC1C}">
      <dsp:nvSpPr>
        <dsp:cNvPr id="0" name=""/>
        <dsp:cNvSpPr/>
      </dsp:nvSpPr>
      <dsp:spPr>
        <a:xfrm>
          <a:off x="5742401" y="1013798"/>
          <a:ext cx="2516761" cy="2810880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bg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Combination of drills and MSI</a:t>
          </a:r>
        </a:p>
      </dsp:txBody>
      <dsp:txXfrm>
        <a:off x="5742401" y="1013798"/>
        <a:ext cx="2516761" cy="2810880"/>
      </dsp:txXfrm>
    </dsp:sp>
    <dsp:sp modelId="{789A8C01-6C54-B14D-9051-6A07700432B5}">
      <dsp:nvSpPr>
        <dsp:cNvPr id="0" name=""/>
        <dsp:cNvSpPr/>
      </dsp:nvSpPr>
      <dsp:spPr>
        <a:xfrm>
          <a:off x="8611509" y="7094"/>
          <a:ext cx="2516761" cy="1006704"/>
        </a:xfrm>
        <a:prstGeom prst="rect">
          <a:avLst/>
        </a:prstGeom>
        <a:solidFill>
          <a:srgbClr val="007600"/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Outcome Measures</a:t>
          </a:r>
        </a:p>
      </dsp:txBody>
      <dsp:txXfrm>
        <a:off x="8611509" y="7094"/>
        <a:ext cx="2516761" cy="1006704"/>
      </dsp:txXfrm>
    </dsp:sp>
    <dsp:sp modelId="{D7A05CB4-8215-114C-84F9-79FA1E0BACFB}">
      <dsp:nvSpPr>
        <dsp:cNvPr id="0" name=""/>
        <dsp:cNvSpPr/>
      </dsp:nvSpPr>
      <dsp:spPr>
        <a:xfrm>
          <a:off x="8611509" y="1013798"/>
          <a:ext cx="2516761" cy="2810880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bg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Standardized assessments of speech, language, and cognition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</dsp:txBody>
      <dsp:txXfrm>
        <a:off x="8611509" y="1013798"/>
        <a:ext cx="2516761" cy="28108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147D9-AE07-0B44-A9CE-3F889859DBF3}">
      <dsp:nvSpPr>
        <dsp:cNvPr id="0" name=""/>
        <dsp:cNvSpPr/>
      </dsp:nvSpPr>
      <dsp:spPr>
        <a:xfrm>
          <a:off x="2540" y="936626"/>
          <a:ext cx="2476500" cy="767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Goal Formation</a:t>
          </a:r>
        </a:p>
      </dsp:txBody>
      <dsp:txXfrm>
        <a:off x="2540" y="936626"/>
        <a:ext cx="2476500" cy="767475"/>
      </dsp:txXfrm>
    </dsp:sp>
    <dsp:sp modelId="{ED886544-6F0C-8041-B4B5-73BBD67DDBBC}">
      <dsp:nvSpPr>
        <dsp:cNvPr id="0" name=""/>
        <dsp:cNvSpPr/>
      </dsp:nvSpPr>
      <dsp:spPr>
        <a:xfrm>
          <a:off x="2540" y="1704101"/>
          <a:ext cx="2476500" cy="27779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Motivational interviewing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Identify client concerns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Use assessment responses to help guide goal selection</a:t>
          </a:r>
        </a:p>
      </dsp:txBody>
      <dsp:txXfrm>
        <a:off x="2540" y="1704101"/>
        <a:ext cx="2476500" cy="2777939"/>
      </dsp:txXfrm>
    </dsp:sp>
    <dsp:sp modelId="{7ED448C3-8102-9343-9061-4FD09030332F}">
      <dsp:nvSpPr>
        <dsp:cNvPr id="0" name=""/>
        <dsp:cNvSpPr/>
      </dsp:nvSpPr>
      <dsp:spPr>
        <a:xfrm>
          <a:off x="2825750" y="936626"/>
          <a:ext cx="2476500" cy="767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Implementation of Treatment</a:t>
          </a:r>
        </a:p>
      </dsp:txBody>
      <dsp:txXfrm>
        <a:off x="2825750" y="936626"/>
        <a:ext cx="2476500" cy="767475"/>
      </dsp:txXfrm>
    </dsp:sp>
    <dsp:sp modelId="{83F53BA0-4271-B346-8944-320F9E96933A}">
      <dsp:nvSpPr>
        <dsp:cNvPr id="0" name=""/>
        <dsp:cNvSpPr/>
      </dsp:nvSpPr>
      <dsp:spPr>
        <a:xfrm>
          <a:off x="2825750" y="1704101"/>
          <a:ext cx="2476500" cy="27779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Identification of psychoeducation and cognitive strategies that match client needs</a:t>
          </a:r>
        </a:p>
      </dsp:txBody>
      <dsp:txXfrm>
        <a:off x="2825750" y="1704101"/>
        <a:ext cx="2476500" cy="2777939"/>
      </dsp:txXfrm>
    </dsp:sp>
    <dsp:sp modelId="{DA4039C1-15CF-2B4E-A0FB-2E10FA4046AE}">
      <dsp:nvSpPr>
        <dsp:cNvPr id="0" name=""/>
        <dsp:cNvSpPr/>
      </dsp:nvSpPr>
      <dsp:spPr>
        <a:xfrm>
          <a:off x="5648960" y="936626"/>
          <a:ext cx="2476500" cy="767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Discharge Plan</a:t>
          </a:r>
        </a:p>
      </dsp:txBody>
      <dsp:txXfrm>
        <a:off x="5648960" y="936626"/>
        <a:ext cx="2476500" cy="767475"/>
      </dsp:txXfrm>
    </dsp:sp>
    <dsp:sp modelId="{D6E441D9-B36B-F74E-87BF-57678E04EA1A}">
      <dsp:nvSpPr>
        <dsp:cNvPr id="0" name=""/>
        <dsp:cNvSpPr/>
      </dsp:nvSpPr>
      <dsp:spPr>
        <a:xfrm>
          <a:off x="5648960" y="1704101"/>
          <a:ext cx="2476500" cy="27779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Outcome measures to determine progress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Follow-up materials to promote ongoing strategy use</a:t>
          </a:r>
        </a:p>
      </dsp:txBody>
      <dsp:txXfrm>
        <a:off x="5648960" y="1704101"/>
        <a:ext cx="2476500" cy="27779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98977-DB8E-48E1-ABAD-7CBFB3F4A2D4}">
      <dsp:nvSpPr>
        <dsp:cNvPr id="0" name=""/>
        <dsp:cNvSpPr/>
      </dsp:nvSpPr>
      <dsp:spPr>
        <a:xfrm>
          <a:off x="0" y="644"/>
          <a:ext cx="6151562" cy="15073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A6963-847C-417E-8E12-443F7084C83E}">
      <dsp:nvSpPr>
        <dsp:cNvPr id="0" name=""/>
        <dsp:cNvSpPr/>
      </dsp:nvSpPr>
      <dsp:spPr>
        <a:xfrm>
          <a:off x="455959" y="339787"/>
          <a:ext cx="829016" cy="8290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10FBD6-FEF2-4720-945F-9C91188CA2B8}">
      <dsp:nvSpPr>
        <dsp:cNvPr id="0" name=""/>
        <dsp:cNvSpPr/>
      </dsp:nvSpPr>
      <dsp:spPr>
        <a:xfrm>
          <a:off x="1740935" y="644"/>
          <a:ext cx="4410627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Status tracking measurement and repeated measurements of strategy use and helpfulness</a:t>
          </a:r>
        </a:p>
      </dsp:txBody>
      <dsp:txXfrm>
        <a:off x="1740935" y="644"/>
        <a:ext cx="4410627" cy="1507303"/>
      </dsp:txXfrm>
    </dsp:sp>
    <dsp:sp modelId="{F62E1B0E-570C-4BE2-8A47-7AC67948BEE9}">
      <dsp:nvSpPr>
        <dsp:cNvPr id="0" name=""/>
        <dsp:cNvSpPr/>
      </dsp:nvSpPr>
      <dsp:spPr>
        <a:xfrm>
          <a:off x="0" y="1884773"/>
          <a:ext cx="6151562" cy="15073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8325E8-76E2-4CE3-9E48-2D79EE0F59B7}">
      <dsp:nvSpPr>
        <dsp:cNvPr id="0" name=""/>
        <dsp:cNvSpPr/>
      </dsp:nvSpPr>
      <dsp:spPr>
        <a:xfrm>
          <a:off x="455959" y="2223916"/>
          <a:ext cx="829016" cy="8290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F222C-9795-4692-BA03-B1A8002EBE04}">
      <dsp:nvSpPr>
        <dsp:cNvPr id="0" name=""/>
        <dsp:cNvSpPr/>
      </dsp:nvSpPr>
      <dsp:spPr>
        <a:xfrm>
          <a:off x="1740935" y="1884773"/>
          <a:ext cx="4410627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Weekly measurement of progress designed to drive collaborative discussion of client performance and self-reflection</a:t>
          </a:r>
        </a:p>
      </dsp:txBody>
      <dsp:txXfrm>
        <a:off x="1740935" y="1884773"/>
        <a:ext cx="4410627" cy="1507303"/>
      </dsp:txXfrm>
    </dsp:sp>
    <dsp:sp modelId="{1AC1DFFA-0762-44EC-88C6-84E617C799B4}">
      <dsp:nvSpPr>
        <dsp:cNvPr id="0" name=""/>
        <dsp:cNvSpPr/>
      </dsp:nvSpPr>
      <dsp:spPr>
        <a:xfrm>
          <a:off x="0" y="3768902"/>
          <a:ext cx="6151562" cy="15073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055D1-B963-411F-8B6C-AF0743F0CCDD}">
      <dsp:nvSpPr>
        <dsp:cNvPr id="0" name=""/>
        <dsp:cNvSpPr/>
      </dsp:nvSpPr>
      <dsp:spPr>
        <a:xfrm>
          <a:off x="455959" y="4108045"/>
          <a:ext cx="829016" cy="8290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E4201-7DD2-4B10-81D9-24D93055F424}">
      <dsp:nvSpPr>
        <dsp:cNvPr id="0" name=""/>
        <dsp:cNvSpPr/>
      </dsp:nvSpPr>
      <dsp:spPr>
        <a:xfrm>
          <a:off x="1740935" y="3768902"/>
          <a:ext cx="2768203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Examples from my own research:  </a:t>
          </a:r>
        </a:p>
      </dsp:txBody>
      <dsp:txXfrm>
        <a:off x="1740935" y="3768902"/>
        <a:ext cx="2768203" cy="1507303"/>
      </dsp:txXfrm>
    </dsp:sp>
    <dsp:sp modelId="{CF783BD9-558E-44FD-BFB8-15AA60E3CDFA}">
      <dsp:nvSpPr>
        <dsp:cNvPr id="0" name=""/>
        <dsp:cNvSpPr/>
      </dsp:nvSpPr>
      <dsp:spPr>
        <a:xfrm>
          <a:off x="4509138" y="3768902"/>
          <a:ext cx="1642424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hlinkClick xmlns:r="http://schemas.openxmlformats.org/officeDocument/2006/relationships" r:id="rId7"/>
            </a:rPr>
            <a:t>Pilot data link</a:t>
          </a:r>
          <a:endParaRPr lang="en-US" sz="1700" kern="120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hlinkClick xmlns:r="http://schemas.openxmlformats.org/officeDocument/2006/relationships" r:id="rId8"/>
            </a:rPr>
            <a:t>Dissertation data link </a:t>
          </a:r>
          <a:endParaRPr lang="en-US" sz="1700" kern="1200"/>
        </a:p>
      </dsp:txBody>
      <dsp:txXfrm>
        <a:off x="4509138" y="3768902"/>
        <a:ext cx="1642424" cy="1507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05544-F430-1244-B758-26ACA99C8C85}" type="datetimeFigureOut">
              <a:rPr lang="en-US" smtClean="0"/>
              <a:t>2/22/21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4626F-633D-0F43-BF0B-1D7CD41DB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02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20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72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40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464D0-0FE7-1440-AB71-B2485DB65D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33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99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10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47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97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70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14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5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77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21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98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151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Signal strikes and leads to depolarization and action potentials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Ionic flux – mass release of glutamate – sneaks through the AMPA channel, kicks out the magnesium blocking the NMDA channel to allow a larger flow of glutamate through this pore.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Potassium efflux, sodium and calcium influx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Increased pumping to return cell to homeostasis which leads to…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Hyperglycoloysis – initial spike in the production of energy to support the pumps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6/7. Combination of decreased blood flow and accumulation of calcium in the mitochondria causes the neuron to reach a state of prolonged depression where ATP cannot be produced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Calcium influx along the axon interferes with axonal functioning and damages the integrity of the axonal structure.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out importance of NMDA and AMPA receptors: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NMDA receptors have huge pores! Many different ions easily travel through when their opened like our friends K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Ca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NMDA receptors are closed at resting membrane potential because Mg blocks the channel 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voltage change is required to open NMDA receptors 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AMPA pores provide a simpler and faster receptor for glutamate to bind to and open the pore 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Na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rush in through the AMPA channel, kick out the Mg that is blocking the NMDA receptors, and create a voltage change to open the NMDA floodgates 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 side note not seen in the picture: glycine must be present in the extracellular space for NMDA to open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short, for NMDA to open, there must be:</a:t>
            </a:r>
          </a:p>
          <a:p>
            <a:pPr lv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Deplorization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induces a voltage change 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Glycine in the extracellular space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527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30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350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75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464D0-0FE7-1440-AB71-B2485DB65D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75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464D0-0FE7-1440-AB71-B2485DB65D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17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48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315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411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5B12-301F-5043-8F46-0683F5BD73F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333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CB654-17B4-FD49-BBD6-FBEA34F9692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07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178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0900D-9E86-B74B-871C-5333E197069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886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1295B12-301F-5043-8F46-0683F5BD73F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55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539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707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885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12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90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FBC93-85C1-CA45-9B68-22AABCC0B43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786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4D6BB-7EBC-B940-BF42-1335E552644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773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35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992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390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03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388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666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5945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28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204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155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96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767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those who are interested:</a:t>
            </a:r>
          </a:p>
          <a:p>
            <a:r>
              <a:rPr lang="en-US" dirty="0"/>
              <a:t>To me, concussion is really a story with so many interesting characters and competing story lines (probably why they turned it into a movie with Will Smith). These books are great at breaking down the history of how concussion awareness made its way into the mainstream. I have copies of both if anyone is interested in borrowing. ”The Concussion Crisis” details a few individuals who battle PCS and receive treatment similar to what we do in BrICC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28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58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2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43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32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3" indent="0" algn="ctr">
              <a:buNone/>
              <a:defRPr sz="2000"/>
            </a:lvl2pPr>
            <a:lvl3pPr marL="914346" indent="0" algn="ctr">
              <a:buNone/>
              <a:defRPr sz="1800"/>
            </a:lvl3pPr>
            <a:lvl4pPr marL="1371519" indent="0" algn="ctr">
              <a:buNone/>
              <a:defRPr sz="1600"/>
            </a:lvl4pPr>
            <a:lvl5pPr marL="1828692" indent="0" algn="ctr">
              <a:buNone/>
              <a:defRPr sz="1600"/>
            </a:lvl5pPr>
            <a:lvl6pPr marL="2285865" indent="0" algn="ctr">
              <a:buNone/>
              <a:defRPr sz="1600"/>
            </a:lvl6pPr>
            <a:lvl7pPr marL="2743038" indent="0" algn="ctr">
              <a:buNone/>
              <a:defRPr sz="1600"/>
            </a:lvl7pPr>
            <a:lvl8pPr marL="3200210" indent="0" algn="ctr">
              <a:buNone/>
              <a:defRPr sz="1600"/>
            </a:lvl8pPr>
            <a:lvl9pPr marL="36573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23BE-B520-5B4A-B7B7-6BFB71813414}" type="datetimeFigureOut">
              <a:rPr lang="en-US" smtClean="0"/>
              <a:t>2/22/21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679D-2A51-B74B-A130-068DAF66C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24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23BE-B520-5B4A-B7B7-6BFB71813414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679D-2A51-B74B-A130-068DAF66C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7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8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23BE-B520-5B4A-B7B7-6BFB71813414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679D-2A51-B74B-A130-068DAF66C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34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7147037" y="6252906"/>
            <a:ext cx="4441407" cy="409876"/>
          </a:xfrm>
        </p:spPr>
        <p:txBody>
          <a:bodyPr/>
          <a:lstStyle>
            <a:lvl1pPr>
              <a:defRPr/>
            </a:lvl1pPr>
          </a:lstStyle>
          <a:p>
            <a:fld id="{FD578175-3D3F-6349-89FB-2C7E9A3884A3}" type="datetimeFigureOut">
              <a:rPr lang="en-US" smtClean="0"/>
              <a:t>2/22/21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4353" y="147140"/>
            <a:ext cx="10978053" cy="838200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5370" y="1325065"/>
            <a:ext cx="10977033" cy="4618038"/>
          </a:xfr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580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65125"/>
            <a:ext cx="1013671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681163"/>
            <a:ext cx="4953000" cy="823912"/>
          </a:xfrm>
        </p:spPr>
        <p:txBody>
          <a:bodyPr anchor="b"/>
          <a:lstStyle>
            <a:lvl1pPr marL="0" indent="0">
              <a:buNone/>
              <a:defRPr sz="2400" b="1" cap="all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2505075"/>
            <a:ext cx="4953000" cy="33821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221" y="1681163"/>
            <a:ext cx="4992696" cy="823912"/>
          </a:xfrm>
        </p:spPr>
        <p:txBody>
          <a:bodyPr anchor="b"/>
          <a:lstStyle>
            <a:lvl1pPr marL="0" indent="0">
              <a:buNone/>
              <a:defRPr sz="2400" b="1" cap="all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221" y="2505075"/>
            <a:ext cx="4992696" cy="33821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4947C-1363-7F41-9BCC-01D0415EF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5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23BE-B520-5B4A-B7B7-6BFB71813414}" type="datetimeFigureOut">
              <a:rPr lang="en-US" smtClean="0"/>
              <a:t>2/22/21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679D-2A51-B74B-A130-068DAF66C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4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6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23BE-B520-5B4A-B7B7-6BFB71813414}" type="datetimeFigureOut">
              <a:rPr lang="en-US" smtClean="0"/>
              <a:t>2/22/21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679D-2A51-B74B-A130-068DAF66C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21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5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7" y="2638045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23BE-B520-5B4A-B7B7-6BFB71813414}" type="datetimeFigureOut">
              <a:rPr lang="en-US" smtClean="0"/>
              <a:t>2/22/21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679D-2A51-B74B-A130-068DAF66C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16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4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173" indent="0">
              <a:buNone/>
              <a:defRPr sz="1900" b="1"/>
            </a:lvl2pPr>
            <a:lvl3pPr marL="914346" indent="0">
              <a:buNone/>
              <a:defRPr sz="1800" b="1"/>
            </a:lvl3pPr>
            <a:lvl4pPr marL="1371519" indent="0">
              <a:buNone/>
              <a:defRPr sz="1600" b="1"/>
            </a:lvl4pPr>
            <a:lvl5pPr marL="1828692" indent="0">
              <a:buNone/>
              <a:defRPr sz="1600" b="1"/>
            </a:lvl5pPr>
            <a:lvl6pPr marL="2285865" indent="0">
              <a:buNone/>
              <a:defRPr sz="1600" b="1"/>
            </a:lvl6pPr>
            <a:lvl7pPr marL="2743038" indent="0">
              <a:buNone/>
              <a:defRPr sz="1600" b="1"/>
            </a:lvl7pPr>
            <a:lvl8pPr marL="3200210" indent="0">
              <a:buNone/>
              <a:defRPr sz="1600" b="1"/>
            </a:lvl8pPr>
            <a:lvl9pPr marL="36573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4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173" indent="0">
              <a:buNone/>
              <a:defRPr sz="1900" b="1"/>
            </a:lvl2pPr>
            <a:lvl3pPr marL="914346" indent="0">
              <a:buNone/>
              <a:defRPr sz="1800" b="1"/>
            </a:lvl3pPr>
            <a:lvl4pPr marL="1371519" indent="0">
              <a:buNone/>
              <a:defRPr sz="1600" b="1"/>
            </a:lvl4pPr>
            <a:lvl5pPr marL="1828692" indent="0">
              <a:buNone/>
              <a:defRPr sz="1600" b="1"/>
            </a:lvl5pPr>
            <a:lvl6pPr marL="2285865" indent="0">
              <a:buNone/>
              <a:defRPr sz="1600" b="1"/>
            </a:lvl6pPr>
            <a:lvl7pPr marL="2743038" indent="0">
              <a:buNone/>
              <a:defRPr sz="1600" b="1"/>
            </a:lvl7pPr>
            <a:lvl8pPr marL="3200210" indent="0">
              <a:buNone/>
              <a:defRPr sz="1600" b="1"/>
            </a:lvl8pPr>
            <a:lvl9pPr marL="36573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23BE-B520-5B4A-B7B7-6BFB71813414}" type="datetimeFigureOut">
              <a:rPr lang="en-US" smtClean="0"/>
              <a:t>2/22/21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679D-2A51-B74B-A130-068DAF66C6A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9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23BE-B520-5B4A-B7B7-6BFB71813414}" type="datetimeFigureOut">
              <a:rPr lang="en-US" smtClean="0"/>
              <a:t>2/22/21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679D-2A51-B74B-A130-068DAF66C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7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23BE-B520-5B4A-B7B7-6BFB71813414}" type="datetimeFigureOut">
              <a:rPr lang="en-US" smtClean="0"/>
              <a:t>2/22/21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679D-2A51-B74B-A130-068DAF66C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38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9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173" indent="0">
              <a:buNone/>
              <a:defRPr sz="1400"/>
            </a:lvl2pPr>
            <a:lvl3pPr marL="914346" indent="0">
              <a:buNone/>
              <a:defRPr sz="1200"/>
            </a:lvl3pPr>
            <a:lvl4pPr marL="1371519" indent="0">
              <a:buNone/>
              <a:defRPr sz="1000"/>
            </a:lvl4pPr>
            <a:lvl5pPr marL="1828692" indent="0">
              <a:buNone/>
              <a:defRPr sz="1000"/>
            </a:lvl5pPr>
            <a:lvl6pPr marL="2285865" indent="0">
              <a:buNone/>
              <a:defRPr sz="1000"/>
            </a:lvl6pPr>
            <a:lvl7pPr marL="2743038" indent="0">
              <a:buNone/>
              <a:defRPr sz="1000"/>
            </a:lvl7pPr>
            <a:lvl8pPr marL="3200210" indent="0">
              <a:buNone/>
              <a:defRPr sz="1000"/>
            </a:lvl8pPr>
            <a:lvl9pPr marL="36573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23BE-B520-5B4A-B7B7-6BFB71813414}" type="datetimeFigureOut">
              <a:rPr lang="en-US" smtClean="0"/>
              <a:t>2/22/21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3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679D-2A51-B74B-A130-068DAF66C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1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73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2" indent="0">
              <a:buNone/>
              <a:defRPr sz="2000"/>
            </a:lvl5pPr>
            <a:lvl6pPr marL="2285865" indent="0">
              <a:buNone/>
              <a:defRPr sz="2000"/>
            </a:lvl6pPr>
            <a:lvl7pPr marL="2743038" indent="0">
              <a:buNone/>
              <a:defRPr sz="2000"/>
            </a:lvl7pPr>
            <a:lvl8pPr marL="3200210" indent="0">
              <a:buNone/>
              <a:defRPr sz="2000"/>
            </a:lvl8pPr>
            <a:lvl9pPr marL="36573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9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173" indent="0">
              <a:buNone/>
              <a:defRPr sz="1400"/>
            </a:lvl2pPr>
            <a:lvl3pPr marL="914346" indent="0">
              <a:buNone/>
              <a:defRPr sz="1200"/>
            </a:lvl3pPr>
            <a:lvl4pPr marL="1371519" indent="0">
              <a:buNone/>
              <a:defRPr sz="1000"/>
            </a:lvl4pPr>
            <a:lvl5pPr marL="1828692" indent="0">
              <a:buNone/>
              <a:defRPr sz="1000"/>
            </a:lvl5pPr>
            <a:lvl6pPr marL="2285865" indent="0">
              <a:buNone/>
              <a:defRPr sz="1000"/>
            </a:lvl6pPr>
            <a:lvl7pPr marL="2743038" indent="0">
              <a:buNone/>
              <a:defRPr sz="1000"/>
            </a:lvl7pPr>
            <a:lvl8pPr marL="3200210" indent="0">
              <a:buNone/>
              <a:defRPr sz="1000"/>
            </a:lvl8pPr>
            <a:lvl9pPr marL="36573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A1023BE-B520-5B4A-B7B7-6BFB71813414}" type="datetimeFigureOut">
              <a:rPr lang="en-US" smtClean="0"/>
              <a:t>2/22/21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3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D679D-2A51-B74B-A130-068DAF66C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00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5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7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A1023BE-B520-5B4A-B7B7-6BFB71813414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2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A3D679D-2A51-B74B-A130-068DAF66C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6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346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586" indent="-228586" algn="l" defTabSz="91434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173" indent="-228586" algn="l" defTabSz="91434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759" indent="-228586" algn="l" defTabSz="91434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346" indent="-228586" algn="l" defTabSz="91434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2932" indent="-228586" algn="l" defTabSz="91434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785" indent="-228586" algn="l" defTabSz="91434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225" indent="-228586" algn="l" defTabSz="91434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252" indent="-228586" algn="l" defTabSz="91434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664" indent="-228586" algn="l" defTabSz="91434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2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8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0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3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JW39_pXW3G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_GsQ0iqOcrY&amp;feature=youtu.b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328F5-D291-824B-84A9-10CE9D7500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Concussion Biomechanics, Pathophysiology, and SLP role in clinical Management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F33E9-F7D9-064E-897A-23B12C72B2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CDS 663 Winter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87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FF9B06-58CF-C644-A833-6BC4D96B606E}"/>
              </a:ext>
            </a:extLst>
          </p:cNvPr>
          <p:cNvSpPr txBox="1"/>
          <p:nvPr/>
        </p:nvSpPr>
        <p:spPr>
          <a:xfrm>
            <a:off x="224852" y="509666"/>
            <a:ext cx="42721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If force results in concussion, why don’t woodpeckers sustain them?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03D4F-42B2-FB4A-BA59-2F7647ECE1D8}"/>
              </a:ext>
            </a:extLst>
          </p:cNvPr>
          <p:cNvSpPr txBox="1"/>
          <p:nvPr/>
        </p:nvSpPr>
        <p:spPr>
          <a:xfrm>
            <a:off x="1094282" y="3927423"/>
            <a:ext cx="58011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Three Specific Factors:</a:t>
            </a:r>
          </a:p>
          <a:p>
            <a:pPr marL="342880" indent="-34288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Small brain size and mass </a:t>
            </a:r>
          </a:p>
          <a:p>
            <a:pPr marL="342880" indent="-34288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Short duration of impact </a:t>
            </a:r>
          </a:p>
          <a:p>
            <a:pPr marL="342880" indent="-34288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Orientation of the brain within the woodpecker skull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41ACAD-0E58-B34D-96F4-F8A044EC60F6}"/>
              </a:ext>
            </a:extLst>
          </p:cNvPr>
          <p:cNvSpPr txBox="1"/>
          <p:nvPr/>
        </p:nvSpPr>
        <p:spPr>
          <a:xfrm>
            <a:off x="749508" y="278817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FORCE = MASS X ACCELERATION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D46CB-042C-AD41-B313-61AE7BA87745}"/>
              </a:ext>
            </a:extLst>
          </p:cNvPr>
          <p:cNvSpPr txBox="1"/>
          <p:nvPr/>
        </p:nvSpPr>
        <p:spPr>
          <a:xfrm>
            <a:off x="5891134" y="6174193"/>
            <a:ext cx="25483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(Wang et al., 2011)</a:t>
            </a:r>
          </a:p>
          <a:p>
            <a:r>
              <a:rPr lang="en-US" sz="1600" dirty="0">
                <a:solidFill>
                  <a:schemeClr val="bg1"/>
                </a:solidFill>
              </a:rPr>
              <a:t>(Gibson, 2006)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848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ACD58D-7EA9-E247-B18F-6F7E9C4D5749}"/>
              </a:ext>
            </a:extLst>
          </p:cNvPr>
          <p:cNvSpPr txBox="1"/>
          <p:nvPr/>
        </p:nvSpPr>
        <p:spPr>
          <a:xfrm>
            <a:off x="8136611" y="6168325"/>
            <a:ext cx="370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(Wang et al., 2011)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88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927B83-824A-E14C-AD72-8E111981EC53}"/>
              </a:ext>
            </a:extLst>
          </p:cNvPr>
          <p:cNvSpPr/>
          <p:nvPr/>
        </p:nvSpPr>
        <p:spPr>
          <a:xfrm>
            <a:off x="9144000" y="60815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(Wang et al., 2011)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406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96FB1E-AEAD-134C-B413-0C82AD5A5387}"/>
              </a:ext>
            </a:extLst>
          </p:cNvPr>
          <p:cNvSpPr txBox="1"/>
          <p:nvPr/>
        </p:nvSpPr>
        <p:spPr>
          <a:xfrm>
            <a:off x="5215467" y="304800"/>
            <a:ext cx="6976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Keys to the Biomechanics of Concussion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894DBC-4769-DE48-8747-8EE5DFA253B6}"/>
              </a:ext>
            </a:extLst>
          </p:cNvPr>
          <p:cNvSpPr txBox="1"/>
          <p:nvPr/>
        </p:nvSpPr>
        <p:spPr>
          <a:xfrm>
            <a:off x="5588000" y="2184401"/>
            <a:ext cx="6214533" cy="4607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 b="1" dirty="0">
                <a:solidFill>
                  <a:schemeClr val="bg1"/>
                </a:solidFill>
              </a:rPr>
              <a:t>Force = Mass X Acceleration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667" b="1" dirty="0">
                <a:solidFill>
                  <a:schemeClr val="bg1"/>
                </a:solidFill>
              </a:rPr>
              <a:t>Human brain = 1400 g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667" b="1" dirty="0">
                <a:solidFill>
                  <a:schemeClr val="bg1"/>
                </a:solidFill>
              </a:rPr>
              <a:t> Given fixed mass, force applied increases as acceleration increases 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endParaRPr lang="en-US" sz="2667" b="1" dirty="0">
              <a:solidFill>
                <a:schemeClr val="bg1"/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 b="1" dirty="0">
                <a:solidFill>
                  <a:schemeClr val="bg1"/>
                </a:solidFill>
              </a:rPr>
              <a:t>Impact duration 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667" b="1" dirty="0">
                <a:solidFill>
                  <a:schemeClr val="bg1"/>
                </a:solidFill>
              </a:rPr>
              <a:t>As duration increases, applied force decreases 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667" b="1" dirty="0">
                <a:solidFill>
                  <a:schemeClr val="bg1"/>
                </a:solidFill>
              </a:rPr>
              <a:t> Tolerable acceleration range of human impact: 80-160 g</a:t>
            </a:r>
          </a:p>
        </p:txBody>
      </p:sp>
    </p:spTree>
    <p:extLst>
      <p:ext uri="{BB962C8B-B14F-4D97-AF65-F5344CB8AC3E}">
        <p14:creationId xmlns:p14="http://schemas.microsoft.com/office/powerpoint/2010/main" val="521995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7E489D-663B-5A4C-A008-638A51C0E4E1}"/>
              </a:ext>
            </a:extLst>
          </p:cNvPr>
          <p:cNvSpPr txBox="1"/>
          <p:nvPr/>
        </p:nvSpPr>
        <p:spPr>
          <a:xfrm>
            <a:off x="325463" y="681925"/>
            <a:ext cx="76406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Impulse Magnitude </a:t>
            </a:r>
          </a:p>
          <a:p>
            <a:endParaRPr lang="en-US" sz="2400" dirty="0"/>
          </a:p>
          <a:p>
            <a:r>
              <a:rPr lang="en-US" sz="2400" b="1" dirty="0"/>
              <a:t>Force during the impact / Duration of the impact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38BDC-30D3-DF46-9AEB-89D738CD2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84" y="2575529"/>
            <a:ext cx="5642261" cy="37477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EEE248-42EB-434E-9AA4-5D6107A7CF35}"/>
              </a:ext>
            </a:extLst>
          </p:cNvPr>
          <p:cNvSpPr txBox="1"/>
          <p:nvPr/>
        </p:nvSpPr>
        <p:spPr>
          <a:xfrm>
            <a:off x="6958739" y="2202650"/>
            <a:ext cx="509894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That’s why helmets are important: </a:t>
            </a:r>
          </a:p>
          <a:p>
            <a:endParaRPr lang="en-US" sz="2200" b="1" dirty="0"/>
          </a:p>
          <a:p>
            <a:pPr marL="342880" indent="-342880">
              <a:buFont typeface="+mj-lt"/>
              <a:buAutoNum type="arabicPeriod"/>
            </a:pPr>
            <a:r>
              <a:rPr lang="en-US" sz="2200" b="1" dirty="0"/>
              <a:t>Prevent skull fractures </a:t>
            </a:r>
          </a:p>
          <a:p>
            <a:pPr marL="342880" indent="-342880">
              <a:buFont typeface="+mj-lt"/>
              <a:buAutoNum type="arabicPeriod"/>
            </a:pPr>
            <a:r>
              <a:rPr lang="en-US" sz="2200" b="1" dirty="0"/>
              <a:t>Reduce direct energy transfer resulting from skull-to-skull contact</a:t>
            </a:r>
          </a:p>
          <a:p>
            <a:pPr marL="342880" indent="-342880">
              <a:buFont typeface="+mj-lt"/>
              <a:buAutoNum type="arabicPeriod"/>
            </a:pPr>
            <a:r>
              <a:rPr lang="en-US" sz="2200" b="1" dirty="0"/>
              <a:t>Reduce the rate of head acceleration by increasing impact duration, thus reducing force to the head </a:t>
            </a:r>
          </a:p>
          <a:p>
            <a:pPr marL="342880" indent="-342880">
              <a:buFont typeface="+mj-lt"/>
              <a:buAutoNum type="arabicPeriod"/>
            </a:pPr>
            <a:r>
              <a:rPr lang="en-US" sz="2200" b="1" dirty="0"/>
              <a:t>Style - </a:t>
            </a:r>
            <a:r>
              <a:rPr lang="en-US" sz="2200" b="1" dirty="0">
                <a:hlinkClick r:id="rId4"/>
              </a:rPr>
              <a:t>Danish Bike Helmet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85399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020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7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48869-9B0A-4547-A273-F110824773AB}"/>
              </a:ext>
            </a:extLst>
          </p:cNvPr>
          <p:cNvSpPr txBox="1"/>
          <p:nvPr/>
        </p:nvSpPr>
        <p:spPr>
          <a:xfrm>
            <a:off x="2402237" y="201478"/>
            <a:ext cx="7485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Effective Mass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768028-444F-3D44-85CA-FD86CA818A85}"/>
              </a:ext>
            </a:extLst>
          </p:cNvPr>
          <p:cNvSpPr txBox="1"/>
          <p:nvPr/>
        </p:nvSpPr>
        <p:spPr>
          <a:xfrm>
            <a:off x="7516679" y="6431798"/>
            <a:ext cx="4231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Broglio</a:t>
            </a:r>
            <a:r>
              <a:rPr lang="en-US" dirty="0"/>
              <a:t>, </a:t>
            </a:r>
            <a:r>
              <a:rPr lang="en-US" dirty="0" err="1"/>
              <a:t>Surma</a:t>
            </a:r>
            <a:r>
              <a:rPr lang="en-US" dirty="0"/>
              <a:t>, &amp; Ashton-Miller, 2012)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307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547F3F-9185-BB4D-941E-C286AB20F9E7}"/>
              </a:ext>
            </a:extLst>
          </p:cNvPr>
          <p:cNvSpPr txBox="1"/>
          <p:nvPr/>
        </p:nvSpPr>
        <p:spPr>
          <a:xfrm>
            <a:off x="216975" y="511445"/>
            <a:ext cx="83225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The principle of effective mass in the wild: </a:t>
            </a:r>
          </a:p>
          <a:p>
            <a:endParaRPr lang="en-US" sz="2800" b="1" dirty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hlinkClick r:id="rId4"/>
              </a:rPr>
              <a:t>HALO Concussion Collar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96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DF19D8-522B-AE47-B2F4-3DA607602DB8}"/>
              </a:ext>
            </a:extLst>
          </p:cNvPr>
          <p:cNvSpPr txBox="1"/>
          <p:nvPr/>
        </p:nvSpPr>
        <p:spPr>
          <a:xfrm>
            <a:off x="2603715" y="3192650"/>
            <a:ext cx="9097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Neurometabolic Cascade of Concussion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559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60F2C-225D-224B-87B4-7D3034039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23502-B441-F24A-8D0B-ACDF91B81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rmAutofit lnSpcReduction="10000"/>
          </a:bodyPr>
          <a:lstStyle/>
          <a:p>
            <a:r>
              <a:rPr lang="en-US" sz="2000" dirty="0"/>
              <a:t>Concussion 101 </a:t>
            </a:r>
          </a:p>
          <a:p>
            <a:pPr lvl="1"/>
            <a:r>
              <a:rPr lang="en-US" sz="1800" dirty="0"/>
              <a:t>Epidemiology </a:t>
            </a:r>
          </a:p>
          <a:p>
            <a:pPr lvl="1"/>
            <a:r>
              <a:rPr lang="en-US" sz="1800" dirty="0"/>
              <a:t>Biomechanics of concussion </a:t>
            </a:r>
          </a:p>
          <a:p>
            <a:pPr lvl="1"/>
            <a:r>
              <a:rPr lang="en-US" sz="1800" dirty="0"/>
              <a:t>Neurometabolic cascade </a:t>
            </a:r>
          </a:p>
          <a:p>
            <a:pPr lvl="1"/>
            <a:r>
              <a:rPr lang="en-US" sz="1800" dirty="0"/>
              <a:t>Connecting the physiological change to clinical symptoms </a:t>
            </a:r>
          </a:p>
          <a:p>
            <a:r>
              <a:rPr lang="en-US" sz="2000" dirty="0"/>
              <a:t>Clinical treatment of concussion </a:t>
            </a:r>
          </a:p>
          <a:p>
            <a:pPr lvl="1"/>
            <a:r>
              <a:rPr lang="en-US" sz="1800" dirty="0"/>
              <a:t>Acute vs persistent stage (PCS) </a:t>
            </a:r>
          </a:p>
          <a:p>
            <a:pPr lvl="1"/>
            <a:r>
              <a:rPr lang="en-US" sz="1800" dirty="0"/>
              <a:t>Identifying multidisciplinary concussion management team members </a:t>
            </a:r>
          </a:p>
          <a:p>
            <a:pPr lvl="1"/>
            <a:r>
              <a:rPr lang="en-US" sz="1800" dirty="0"/>
              <a:t>Role of the SLP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50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655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36C74-731A-134D-8381-4705D96F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stages of the cascade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7E89A5-8380-4935-B50D-1B193C6F33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2767084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5419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7E417A-B03F-114E-BB97-1C475B19A266}"/>
              </a:ext>
            </a:extLst>
          </p:cNvPr>
          <p:cNvSpPr txBox="1"/>
          <p:nvPr/>
        </p:nvSpPr>
        <p:spPr>
          <a:xfrm>
            <a:off x="6462793" y="5439906"/>
            <a:ext cx="294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(Giza &amp; </a:t>
            </a:r>
            <a:r>
              <a:rPr lang="en-US" dirty="0" err="1"/>
              <a:t>Hovda</a:t>
            </a:r>
            <a:r>
              <a:rPr lang="en-US" dirty="0"/>
              <a:t>, 2014)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403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3160-DE77-E343-AFC6-F1CEA1AE2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Ionic flux and mass release of glutamate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B2D56-A615-FC48-AD09-DB3F9E49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Glutamate is the primary excitatory neurotransmitter in the CNS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Application of force triggers mass release of glutamate – significantly depolarizes the axon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Depolarization: 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K</a:t>
            </a:r>
            <a:r>
              <a:rPr lang="en-US" sz="2000" b="1" baseline="30000" dirty="0">
                <a:solidFill>
                  <a:schemeClr val="bg1"/>
                </a:solidFill>
              </a:rPr>
              <a:t>+ </a:t>
            </a:r>
            <a:r>
              <a:rPr lang="en-US" sz="2000" b="1" dirty="0">
                <a:solidFill>
                  <a:schemeClr val="bg1"/>
                </a:solidFill>
              </a:rPr>
              <a:t>ions pumped out of the neuron 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 Na</a:t>
            </a:r>
            <a:r>
              <a:rPr lang="en-US" sz="2000" b="1" baseline="30000" dirty="0">
                <a:solidFill>
                  <a:schemeClr val="bg1"/>
                </a:solidFill>
              </a:rPr>
              <a:t>+ </a:t>
            </a:r>
            <a:r>
              <a:rPr lang="en-US" sz="2000" b="1" dirty="0">
                <a:solidFill>
                  <a:schemeClr val="bg1"/>
                </a:solidFill>
              </a:rPr>
              <a:t>and Ca</a:t>
            </a:r>
            <a:r>
              <a:rPr lang="en-US" sz="2000" b="1" baseline="30000" dirty="0">
                <a:solidFill>
                  <a:schemeClr val="bg1"/>
                </a:solidFill>
              </a:rPr>
              <a:t>+ </a:t>
            </a:r>
            <a:r>
              <a:rPr lang="en-US" sz="2000" b="1" dirty="0">
                <a:solidFill>
                  <a:schemeClr val="bg1"/>
                </a:solidFill>
              </a:rPr>
              <a:t>ions pumped in </a:t>
            </a:r>
          </a:p>
        </p:txBody>
      </p:sp>
    </p:spTree>
    <p:extLst>
      <p:ext uri="{BB962C8B-B14F-4D97-AF65-F5344CB8AC3E}">
        <p14:creationId xmlns:p14="http://schemas.microsoft.com/office/powerpoint/2010/main" val="1520837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C9F9EF0-93D5-4D4B-BAFE-477002814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A049D-3A69-F843-9FC7-2B3C92A6E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solidFill>
            <a:srgbClr val="FFFFFF">
              <a:alpha val="10000"/>
            </a:srgb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>Energy crisis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9C0F1-A1B8-6C43-87C2-3AB1DA7FD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0" b="1" dirty="0" err="1"/>
              <a:t>Hyperglycolysis</a:t>
            </a:r>
            <a:r>
              <a:rPr lang="en-US" sz="2000" b="1" dirty="0"/>
              <a:t> to restore homeostasis 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Over-pumping of sodium-potassium ion channels quickly burns through the neuron’s energy reserve 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“Uncoupling” of glucose metabolism and cerebral blood flow (CBF)</a:t>
            </a:r>
          </a:p>
          <a:p>
            <a:pPr lvl="1">
              <a:lnSpc>
                <a:spcPct val="90000"/>
              </a:lnSpc>
            </a:pPr>
            <a:r>
              <a:rPr lang="en-US" sz="1800" b="1" dirty="0"/>
              <a:t>Demand goes up, supply goes down </a:t>
            </a:r>
          </a:p>
          <a:p>
            <a:pPr lvl="1">
              <a:lnSpc>
                <a:spcPct val="90000"/>
              </a:lnSpc>
            </a:pPr>
            <a:r>
              <a:rPr lang="en-US" sz="1800" b="1" dirty="0"/>
              <a:t>Very significant as the brain accounts for 15% of total body metabolism 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Metabolism further exacerbated by the accumulation of calcium in the mitochondria 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“Spreading depression”</a:t>
            </a:r>
          </a:p>
        </p:txBody>
      </p:sp>
    </p:spTree>
    <p:extLst>
      <p:ext uri="{BB962C8B-B14F-4D97-AF65-F5344CB8AC3E}">
        <p14:creationId xmlns:p14="http://schemas.microsoft.com/office/powerpoint/2010/main" val="1848422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436BFF-ECFB-3040-9CCD-A294EA656CD7}"/>
              </a:ext>
            </a:extLst>
          </p:cNvPr>
          <p:cNvSpPr txBox="1"/>
          <p:nvPr/>
        </p:nvSpPr>
        <p:spPr>
          <a:xfrm>
            <a:off x="8570564" y="2743200"/>
            <a:ext cx="2619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(Giza &amp; </a:t>
            </a:r>
            <a:r>
              <a:rPr lang="en-US" dirty="0" err="1"/>
              <a:t>Hovda</a:t>
            </a:r>
            <a:r>
              <a:rPr lang="en-US" dirty="0"/>
              <a:t>, 2014)</a:t>
            </a:r>
          </a:p>
        </p:txBody>
      </p:sp>
    </p:spTree>
    <p:extLst>
      <p:ext uri="{BB962C8B-B14F-4D97-AF65-F5344CB8AC3E}">
        <p14:creationId xmlns:p14="http://schemas.microsoft.com/office/powerpoint/2010/main" val="547369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3C5B61-492F-E845-BCB4-E09A716CA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Cytoskeletal damage and axonal dysfunction </a:t>
            </a:r>
            <a:endParaRPr lang="en-US" sz="200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D31F601-1364-41B9-99C3-850A92DA10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5661127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7356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EDABD9-FF74-0C4E-A22C-EC545E4DAAAB}"/>
              </a:ext>
            </a:extLst>
          </p:cNvPr>
          <p:cNvSpPr txBox="1"/>
          <p:nvPr/>
        </p:nvSpPr>
        <p:spPr>
          <a:xfrm>
            <a:off x="8679051" y="5501898"/>
            <a:ext cx="2991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(Giza &amp; </a:t>
            </a:r>
            <a:r>
              <a:rPr lang="en-US" dirty="0" err="1"/>
              <a:t>Hovda</a:t>
            </a:r>
            <a:r>
              <a:rPr lang="en-US" dirty="0"/>
              <a:t>, 2014)</a:t>
            </a:r>
          </a:p>
        </p:txBody>
      </p:sp>
    </p:spTree>
    <p:extLst>
      <p:ext uri="{BB962C8B-B14F-4D97-AF65-F5344CB8AC3E}">
        <p14:creationId xmlns:p14="http://schemas.microsoft.com/office/powerpoint/2010/main" val="997770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40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03D6A-ED0F-CD41-80A7-855E77F80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2000" b="1"/>
              <a:t>Early events of the neurometabolic Cascade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2E94529-3356-4F46-8BD2-3B5471E8A5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920711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1311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68B0E8E-45A3-6C46-9D80-09127E3CB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4924967"/>
              </p:ext>
            </p:extLst>
          </p:nvPr>
        </p:nvGraphicFramePr>
        <p:xfrm>
          <a:off x="1267968" y="487680"/>
          <a:ext cx="9834880" cy="590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EE2A290-2808-9F43-A9D3-9F8A9194C7FC}"/>
              </a:ext>
            </a:extLst>
          </p:cNvPr>
          <p:cNvSpPr txBox="1"/>
          <p:nvPr/>
        </p:nvSpPr>
        <p:spPr>
          <a:xfrm>
            <a:off x="5770880" y="5803392"/>
            <a:ext cx="6226048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/>
              <a:t>(</a:t>
            </a:r>
            <a:r>
              <a:rPr lang="en-US" sz="1867" b="1" dirty="0" err="1"/>
              <a:t>Marar</a:t>
            </a:r>
            <a:r>
              <a:rPr lang="en-US" sz="1867" b="1" dirty="0"/>
              <a:t>, McIlvain, Fields, &amp; Comstock, 2012)</a:t>
            </a:r>
          </a:p>
          <a:p>
            <a:r>
              <a:rPr lang="en-US" sz="1867" b="1" dirty="0"/>
              <a:t>(Giza &amp; Kutcher, 2014)</a:t>
            </a:r>
          </a:p>
          <a:p>
            <a:r>
              <a:rPr lang="en-US" sz="1867" b="1" dirty="0"/>
              <a:t>(Gonzalez &amp; Walker, 2011)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4150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30FE0-C542-45A1-BCD8-935787009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24625" y="640080"/>
            <a:ext cx="8924024" cy="520099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1817" y="825096"/>
            <a:ext cx="8549640" cy="4830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49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8F31DD-823B-0842-B1AD-7F8EB978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99" y="1586484"/>
            <a:ext cx="3685032" cy="368503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Late events of the neurometabolic Cascade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AF1E2-1917-E24E-BF34-C3C32DFA9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099" y="1283546"/>
            <a:ext cx="5715917" cy="3914063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404040"/>
                </a:solidFill>
              </a:rPr>
              <a:t>Recovery of glucose metabolism and CBF </a:t>
            </a:r>
          </a:p>
          <a:p>
            <a:r>
              <a:rPr lang="en-US" sz="2400" b="1" dirty="0">
                <a:solidFill>
                  <a:srgbClr val="404040"/>
                </a:solidFill>
              </a:rPr>
              <a:t>Delayed cell death </a:t>
            </a:r>
          </a:p>
          <a:p>
            <a:r>
              <a:rPr lang="en-US" sz="2400" b="1" dirty="0">
                <a:solidFill>
                  <a:srgbClr val="404040"/>
                </a:solidFill>
              </a:rPr>
              <a:t>Chronic alterations in neurotransmission </a:t>
            </a:r>
          </a:p>
          <a:p>
            <a:r>
              <a:rPr lang="en-US" sz="2400" b="1" dirty="0">
                <a:solidFill>
                  <a:srgbClr val="404040"/>
                </a:solidFill>
              </a:rPr>
              <a:t>Axonal disconnection </a:t>
            </a:r>
          </a:p>
        </p:txBody>
      </p:sp>
    </p:spTree>
    <p:extLst>
      <p:ext uri="{BB962C8B-B14F-4D97-AF65-F5344CB8AC3E}">
        <p14:creationId xmlns:p14="http://schemas.microsoft.com/office/powerpoint/2010/main" val="1794070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333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46029CE-CA61-C84A-B46C-CECA0D3FC835}"/>
              </a:ext>
            </a:extLst>
          </p:cNvPr>
          <p:cNvSpPr/>
          <p:nvPr/>
        </p:nvSpPr>
        <p:spPr>
          <a:xfrm>
            <a:off x="3111911" y="1253612"/>
            <a:ext cx="3244645" cy="51619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0BF279-B574-C443-A3C2-35372C5C0231}"/>
              </a:ext>
            </a:extLst>
          </p:cNvPr>
          <p:cNvSpPr/>
          <p:nvPr/>
        </p:nvSpPr>
        <p:spPr>
          <a:xfrm>
            <a:off x="8967021" y="1253611"/>
            <a:ext cx="2610465" cy="51619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6D8FAA-C4CF-924A-9FA0-206954763081}"/>
              </a:ext>
            </a:extLst>
          </p:cNvPr>
          <p:cNvSpPr/>
          <p:nvPr/>
        </p:nvSpPr>
        <p:spPr>
          <a:xfrm>
            <a:off x="6356556" y="1253612"/>
            <a:ext cx="2610465" cy="51619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E871C0-4A4C-B246-B20E-BB0F567D8EEE}"/>
              </a:ext>
            </a:extLst>
          </p:cNvPr>
          <p:cNvSpPr/>
          <p:nvPr/>
        </p:nvSpPr>
        <p:spPr>
          <a:xfrm>
            <a:off x="653845" y="1406012"/>
            <a:ext cx="2610465" cy="51619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1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3EE4E4-4F6E-4D0C-8241-7422485C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085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22411-9A0D-DC48-A105-9513DFAD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757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/>
              <a:t>Symptom Clusters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DFF21-67C6-4C4C-9A1C-C7726D3D3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966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F8D60-BC6F-4B41-9481-5F49C96A1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1520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Brain in head">
            <a:extLst>
              <a:ext uri="{FF2B5EF4-FFF2-40B4-BE49-F238E27FC236}">
                <a16:creationId xmlns:a16="http://schemas.microsoft.com/office/drawing/2014/main" id="{AB5A8611-E222-4971-B7A1-1C72364F7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8626" y="1190881"/>
            <a:ext cx="4159568" cy="41595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DC81C-B11B-DB45-99F5-38549C5F9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757" y="2858703"/>
            <a:ext cx="4475892" cy="30425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More recent research suggests there are 6 symptom clusters (Lumba-Brown, 2019, Harmon, 2019)</a:t>
            </a:r>
          </a:p>
          <a:p>
            <a:pPr marL="571487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FFFFFF"/>
                </a:solidFill>
              </a:rPr>
              <a:t>Headache-Migraine Symptom Cluster</a:t>
            </a:r>
          </a:p>
          <a:p>
            <a:pPr marL="571487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FFFFFF"/>
                </a:solidFill>
              </a:rPr>
              <a:t>Cognitive Symptom Cluster</a:t>
            </a:r>
          </a:p>
          <a:p>
            <a:pPr marL="571487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FFFFFF"/>
                </a:solidFill>
              </a:rPr>
              <a:t>Anxiety-Mood Symptom Cluster</a:t>
            </a:r>
          </a:p>
          <a:p>
            <a:pPr marL="571487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FFFFFF"/>
                </a:solidFill>
              </a:rPr>
              <a:t>Ocular-Motor Symptom Cluster</a:t>
            </a:r>
          </a:p>
          <a:p>
            <a:pPr marL="571487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FFFFFF"/>
                </a:solidFill>
              </a:rPr>
              <a:t>Vestibular Symptom Cluster</a:t>
            </a:r>
          </a:p>
          <a:p>
            <a:pPr marL="571487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solidFill>
                  <a:srgbClr val="FFFFFF"/>
                </a:solidFill>
              </a:rPr>
              <a:t>Sleep Symptom Cluster</a:t>
            </a:r>
          </a:p>
        </p:txBody>
      </p:sp>
    </p:spTree>
    <p:extLst>
      <p:ext uri="{BB962C8B-B14F-4D97-AF65-F5344CB8AC3E}">
        <p14:creationId xmlns:p14="http://schemas.microsoft.com/office/powerpoint/2010/main" val="973144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3764AE-D7B7-4CB5-A0E1-2885E459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AC71B-8314-6840-BB6E-07E4672D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63" y="2099144"/>
            <a:ext cx="3610691" cy="2673194"/>
          </a:xfr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PCS Defined 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9C095C-3AB6-49D8-9436-3672566FE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0E818-045A-BD4E-8B69-C6D851D01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3" y="973600"/>
            <a:ext cx="5826919" cy="4924280"/>
          </a:xfrm>
        </p:spPr>
        <p:txBody>
          <a:bodyPr anchor="ctr">
            <a:normAutofit lnSpcReduction="10000"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Occurs in 10-15% of the 1.6-3.8 million annual concussion cases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Shift in literature to use the term “Persistent Concussion Symptoms” instead of “Post Concussion Syndrome”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General consensus between DSM-IV and ICD-10 in diagnostic criteria of PCS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Defined as the presence of three or more persistent symptoms for at least three months following the injury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1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McKay Moore Sohlberg, PhD, CCC-SLP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13535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There are many mediators of cognitive symptoms responsible for persistent effects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10160" r="9989" b="6922"/>
          <a:stretch/>
        </p:blipFill>
        <p:spPr>
          <a:xfrm>
            <a:off x="0" y="1078585"/>
            <a:ext cx="12192000" cy="4885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7037" y="2040223"/>
            <a:ext cx="223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COGNITIVE SYMPTOMS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1401" y="2788330"/>
            <a:ext cx="1549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IATROGENIC</a:t>
            </a:r>
          </a:p>
          <a:p>
            <a:pPr algn="ctr"/>
            <a:r>
              <a:rPr lang="en-US" sz="1600" b="1" dirty="0"/>
              <a:t>FACTORS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5109" y="3405597"/>
            <a:ext cx="1622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COMORBID</a:t>
            </a:r>
          </a:p>
          <a:p>
            <a:pPr algn="ctr"/>
            <a:r>
              <a:rPr lang="en-US" sz="1600" b="1" dirty="0"/>
              <a:t>CONDITIONS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5363" y="3997503"/>
            <a:ext cx="2085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PSYCHOLOGICAL</a:t>
            </a:r>
          </a:p>
          <a:p>
            <a:pPr algn="ctr"/>
            <a:r>
              <a:rPr lang="en-US" sz="1600" b="1" dirty="0"/>
              <a:t>FACTORS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85925" y="4548332"/>
            <a:ext cx="146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PRE-INJURY</a:t>
            </a:r>
          </a:p>
          <a:p>
            <a:pPr algn="ctr"/>
            <a:r>
              <a:rPr lang="en-US" sz="1600" b="1" dirty="0"/>
              <a:t>FACTORS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96619" y="4793133"/>
            <a:ext cx="7937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Diminished resilience (self-efficacy, optimism &amp; positive emotions, positive</a:t>
            </a:r>
          </a:p>
          <a:p>
            <a:r>
              <a:rPr lang="en-US" sz="1600" b="1" i="1" dirty="0"/>
              <a:t>reframing of negative thoughts, social support, sense of purpose in life), </a:t>
            </a:r>
          </a:p>
          <a:p>
            <a:r>
              <a:rPr lang="en-US" sz="1600" b="1" i="1" dirty="0"/>
              <a:t>Personality characteristics (neuroticism, low self-esteem, poor coping)</a:t>
            </a:r>
          </a:p>
          <a:p>
            <a:r>
              <a:rPr lang="en-US" sz="1600" b="1" i="1" dirty="0"/>
              <a:t>Previous concussions; Maternal </a:t>
            </a:r>
            <a:r>
              <a:rPr lang="en-US" sz="1600" b="1" i="1" dirty="0" err="1"/>
              <a:t>hx</a:t>
            </a:r>
            <a:r>
              <a:rPr lang="en-US" sz="1600" b="1" i="1" dirty="0"/>
              <a:t> of migraines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96619" y="1433477"/>
            <a:ext cx="5563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Attention, memory, executive functions: What SLPS focus 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96618" y="2869191"/>
            <a:ext cx="7295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Incorrect diagnosis (</a:t>
            </a:r>
            <a:r>
              <a:rPr lang="en-US" sz="1600" b="1" dirty="0"/>
              <a:t>cervicogenic)</a:t>
            </a:r>
            <a:r>
              <a:rPr lang="en-US" sz="1600" b="1" i="1" dirty="0"/>
              <a:t>, over-investigation/over-testing, over treating</a:t>
            </a:r>
          </a:p>
          <a:p>
            <a:r>
              <a:rPr lang="en-US" sz="1600" b="1" i="1" dirty="0"/>
              <a:t>Creates expectation of lasting symptoms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96619" y="3511953"/>
            <a:ext cx="6104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Depression, anxiety, PTSD, chronic pain, fatigue, sleep disturbance</a:t>
            </a:r>
          </a:p>
          <a:p>
            <a:r>
              <a:rPr lang="en-US" sz="1600" b="1" i="1" dirty="0"/>
              <a:t>All can contribute to maintenance of PCS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96618" y="4090106"/>
            <a:ext cx="622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Expectation as etiology, recall bias good old days, perception of little/no control, symptom-focused hypervigilance,  personal gain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870352"/>
            <a:ext cx="12192000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000" b="1" dirty="0">
                <a:solidFill>
                  <a:schemeClr val="bg1"/>
                </a:solidFill>
              </a:rPr>
              <a:t>Our interventions must address the key issues beneath the surface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15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852AE6-92BF-FB49-803A-A82E38E027DE}"/>
              </a:ext>
            </a:extLst>
          </p:cNvPr>
          <p:cNvSpPr txBox="1"/>
          <p:nvPr/>
        </p:nvSpPr>
        <p:spPr>
          <a:xfrm>
            <a:off x="162232" y="4549676"/>
            <a:ext cx="2906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Biopsychosocial Conceptualization of PCS presented by Silverberg &amp; Iverson (2011)</a:t>
            </a:r>
          </a:p>
        </p:txBody>
      </p:sp>
    </p:spTree>
    <p:extLst>
      <p:ext uri="{BB962C8B-B14F-4D97-AF65-F5344CB8AC3E}">
        <p14:creationId xmlns:p14="http://schemas.microsoft.com/office/powerpoint/2010/main" val="1460851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1E6C17ED-9F3F-694B-B73A-05BC7A0B2886}"/>
              </a:ext>
            </a:extLst>
          </p:cNvPr>
          <p:cNvSpPr/>
          <p:nvPr/>
        </p:nvSpPr>
        <p:spPr>
          <a:xfrm>
            <a:off x="490319" y="1471572"/>
            <a:ext cx="2530383" cy="4280116"/>
          </a:xfrm>
          <a:prstGeom prst="round2Diag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 Diagonal Corner Rectangle 2">
            <a:extLst>
              <a:ext uri="{FF2B5EF4-FFF2-40B4-BE49-F238E27FC236}">
                <a16:creationId xmlns:a16="http://schemas.microsoft.com/office/drawing/2014/main" id="{59AEE11B-57A9-F548-9279-7021419EBB54}"/>
              </a:ext>
            </a:extLst>
          </p:cNvPr>
          <p:cNvSpPr/>
          <p:nvPr/>
        </p:nvSpPr>
        <p:spPr>
          <a:xfrm>
            <a:off x="4765541" y="1471572"/>
            <a:ext cx="2530383" cy="4280116"/>
          </a:xfrm>
          <a:prstGeom prst="round2Diag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5E2EFE07-2727-4D47-A035-FC5EEB69CCD3}"/>
              </a:ext>
            </a:extLst>
          </p:cNvPr>
          <p:cNvSpPr/>
          <p:nvPr/>
        </p:nvSpPr>
        <p:spPr>
          <a:xfrm>
            <a:off x="9040762" y="1471572"/>
            <a:ext cx="2530383" cy="4280116"/>
          </a:xfrm>
          <a:prstGeom prst="round2Diag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15FEBC0-415B-E74B-B571-83E2F8709F51}"/>
              </a:ext>
            </a:extLst>
          </p:cNvPr>
          <p:cNvCxnSpPr>
            <a:cxnSpLocks/>
          </p:cNvCxnSpPr>
          <p:nvPr/>
        </p:nvCxnSpPr>
        <p:spPr>
          <a:xfrm>
            <a:off x="7585589" y="3493642"/>
            <a:ext cx="1253613" cy="0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18CF0E7-9AA7-E04C-9A16-E278CA3AE8E3}"/>
              </a:ext>
            </a:extLst>
          </p:cNvPr>
          <p:cNvSpPr txBox="1"/>
          <p:nvPr/>
        </p:nvSpPr>
        <p:spPr>
          <a:xfrm>
            <a:off x="248005" y="394354"/>
            <a:ext cx="11323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   Pre-Injury 			Injury Related			Post-Injury</a:t>
            </a:r>
          </a:p>
          <a:p>
            <a:r>
              <a:rPr lang="en-US" sz="3200" dirty="0"/>
              <a:t> 										</a:t>
            </a:r>
            <a:r>
              <a:rPr lang="en-US" sz="2400" dirty="0"/>
              <a:t>(3-12+ months)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EE4D56-1265-E34F-8136-732F4A612F0F}"/>
              </a:ext>
            </a:extLst>
          </p:cNvPr>
          <p:cNvSpPr txBox="1"/>
          <p:nvPr/>
        </p:nvSpPr>
        <p:spPr>
          <a:xfrm>
            <a:off x="617232" y="1637455"/>
            <a:ext cx="227655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Individual factors:</a:t>
            </a:r>
          </a:p>
          <a:p>
            <a:pPr marL="342880" indent="-342880">
              <a:buFont typeface="Arial" panose="020B0604020202020204" pitchFamily="34" charset="0"/>
              <a:buChar char="•"/>
            </a:pPr>
            <a:r>
              <a:rPr lang="en-US" sz="2400" dirty="0"/>
              <a:t>Genetics </a:t>
            </a:r>
          </a:p>
          <a:p>
            <a:pPr marL="342880" indent="-342880">
              <a:buFont typeface="Arial" panose="020B0604020202020204" pitchFamily="34" charset="0"/>
              <a:buChar char="•"/>
            </a:pPr>
            <a:r>
              <a:rPr lang="en-US" sz="2400" dirty="0"/>
              <a:t>Development</a:t>
            </a:r>
          </a:p>
          <a:p>
            <a:pPr marL="342880" indent="-342880">
              <a:buFont typeface="Arial" panose="020B0604020202020204" pitchFamily="34" charset="0"/>
              <a:buChar char="•"/>
            </a:pPr>
            <a:r>
              <a:rPr lang="en-US" sz="2400" dirty="0"/>
              <a:t>Social </a:t>
            </a:r>
          </a:p>
          <a:p>
            <a:pPr marL="342880" indent="-342880">
              <a:buFont typeface="Arial" panose="020B0604020202020204" pitchFamily="34" charset="0"/>
              <a:buChar char="•"/>
            </a:pPr>
            <a:r>
              <a:rPr lang="en-US" sz="2400" dirty="0"/>
              <a:t>Psychological </a:t>
            </a:r>
          </a:p>
          <a:p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E8F05C-1909-8540-B41C-9BF102C14459}"/>
              </a:ext>
            </a:extLst>
          </p:cNvPr>
          <p:cNvCxnSpPr>
            <a:cxnSpLocks/>
          </p:cNvCxnSpPr>
          <p:nvPr/>
        </p:nvCxnSpPr>
        <p:spPr>
          <a:xfrm>
            <a:off x="3229898" y="3508390"/>
            <a:ext cx="1253613" cy="0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4776154-9087-2344-AB62-5EC5D373519A}"/>
              </a:ext>
            </a:extLst>
          </p:cNvPr>
          <p:cNvSpPr txBox="1"/>
          <p:nvPr/>
        </p:nvSpPr>
        <p:spPr>
          <a:xfrm>
            <a:off x="4875247" y="1912064"/>
            <a:ext cx="23109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73" indent="-457173">
              <a:buFont typeface="Arial" panose="020B0604020202020204" pitchFamily="34" charset="0"/>
              <a:buChar char="•"/>
            </a:pPr>
            <a:r>
              <a:rPr lang="en-US" sz="2800" dirty="0"/>
              <a:t>Alteration of brain physiology</a:t>
            </a:r>
          </a:p>
          <a:p>
            <a:pPr marL="457173" indent="-457173">
              <a:buFont typeface="Arial" panose="020B0604020202020204" pitchFamily="34" charset="0"/>
              <a:buChar char="•"/>
            </a:pPr>
            <a:r>
              <a:rPr lang="en-US" sz="2800" dirty="0"/>
              <a:t>Symptom severity  </a:t>
            </a:r>
          </a:p>
          <a:p>
            <a:pPr marL="457173" indent="-457173">
              <a:buFont typeface="Arial" panose="020B0604020202020204" pitchFamily="34" charset="0"/>
              <a:buChar char="•"/>
            </a:pPr>
            <a:r>
              <a:rPr lang="en-US" sz="2800" dirty="0"/>
              <a:t>Context of injury </a:t>
            </a:r>
          </a:p>
          <a:p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70A2-3556-D042-A6D6-DE2881C65366}"/>
              </a:ext>
            </a:extLst>
          </p:cNvPr>
          <p:cNvSpPr txBox="1"/>
          <p:nvPr/>
        </p:nvSpPr>
        <p:spPr>
          <a:xfrm>
            <a:off x="9232490" y="1823574"/>
            <a:ext cx="23386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3" indent="-285733">
              <a:buFont typeface="Arial" panose="020B0604020202020204" pitchFamily="34" charset="0"/>
              <a:buChar char="•"/>
            </a:pPr>
            <a:r>
              <a:rPr lang="en-US" sz="2400" dirty="0"/>
              <a:t>Psychological response to injury</a:t>
            </a:r>
          </a:p>
          <a:p>
            <a:pPr marL="285733" indent="-285733">
              <a:buFont typeface="Arial" panose="020B0604020202020204" pitchFamily="34" charset="0"/>
              <a:buChar char="•"/>
            </a:pPr>
            <a:r>
              <a:rPr lang="en-US" sz="2400" dirty="0"/>
              <a:t>Coping skills </a:t>
            </a:r>
          </a:p>
          <a:p>
            <a:pPr marL="285733" indent="-285733">
              <a:buFont typeface="Arial" panose="020B0604020202020204" pitchFamily="34" charset="0"/>
              <a:buChar char="•"/>
            </a:pPr>
            <a:r>
              <a:rPr lang="en-US" sz="2400" dirty="0"/>
              <a:t>Nocebo effect</a:t>
            </a:r>
          </a:p>
          <a:p>
            <a:pPr marL="285733" indent="-285733">
              <a:buFont typeface="Arial" panose="020B0604020202020204" pitchFamily="34" charset="0"/>
              <a:buChar char="•"/>
            </a:pPr>
            <a:r>
              <a:rPr lang="en-US" sz="2400" dirty="0"/>
              <a:t>Iatrogenic factors</a:t>
            </a:r>
          </a:p>
          <a:p>
            <a:pPr marL="285733" indent="-285733">
              <a:buFont typeface="Arial" panose="020B0604020202020204" pitchFamily="34" charset="0"/>
              <a:buChar char="•"/>
            </a:pPr>
            <a:r>
              <a:rPr lang="en-US" sz="2400" dirty="0"/>
              <a:t>Misattribution  </a:t>
            </a:r>
          </a:p>
          <a:p>
            <a:pPr marL="285733" indent="-285733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33" indent="-285733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617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3000" r="-1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5F8719-1C0E-6E4E-A6E4-89531A77A7A8}"/>
              </a:ext>
            </a:extLst>
          </p:cNvPr>
          <p:cNvSpPr txBox="1"/>
          <p:nvPr/>
        </p:nvSpPr>
        <p:spPr>
          <a:xfrm>
            <a:off x="7983256" y="6229611"/>
            <a:ext cx="332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(Kenzie et al., 2017) </a:t>
            </a:r>
          </a:p>
        </p:txBody>
      </p:sp>
    </p:spTree>
    <p:extLst>
      <p:ext uri="{BB962C8B-B14F-4D97-AF65-F5344CB8AC3E}">
        <p14:creationId xmlns:p14="http://schemas.microsoft.com/office/powerpoint/2010/main" val="1737121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90732C-51B6-344E-BFCA-1592576DA919}"/>
              </a:ext>
            </a:extLst>
          </p:cNvPr>
          <p:cNvSpPr/>
          <p:nvPr/>
        </p:nvSpPr>
        <p:spPr>
          <a:xfrm>
            <a:off x="2570668" y="141694"/>
            <a:ext cx="6507307" cy="161531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82" b="1" u="sng" dirty="0"/>
          </a:p>
          <a:p>
            <a:pPr algn="ctr"/>
            <a:r>
              <a:rPr lang="en-US" sz="2182" b="1" u="sng" dirty="0"/>
              <a:t>Slocum Orthopedics – Dr. Michael Koester</a:t>
            </a:r>
          </a:p>
          <a:p>
            <a:pPr marL="311719" indent="-311719">
              <a:buFont typeface="Arial" panose="020B0604020202020204" pitchFamily="34" charset="0"/>
              <a:buChar char="•"/>
            </a:pPr>
            <a:r>
              <a:rPr lang="en-US" sz="1909" b="1" dirty="0"/>
              <a:t>Medical evaluation</a:t>
            </a:r>
          </a:p>
          <a:p>
            <a:pPr marL="311719" indent="-311719">
              <a:buFont typeface="Arial" panose="020B0604020202020204" pitchFamily="34" charset="0"/>
              <a:buChar char="•"/>
            </a:pPr>
            <a:r>
              <a:rPr lang="en-US" sz="1909" b="1" dirty="0" err="1"/>
              <a:t>ImPACT</a:t>
            </a:r>
            <a:r>
              <a:rPr lang="en-US" sz="1909" b="1" dirty="0"/>
              <a:t> testing</a:t>
            </a:r>
          </a:p>
          <a:p>
            <a:pPr marL="311719" indent="-311719">
              <a:buFont typeface="Arial" panose="020B0604020202020204" pitchFamily="34" charset="0"/>
              <a:buChar char="•"/>
            </a:pPr>
            <a:r>
              <a:rPr lang="en-US" sz="1909" b="1" dirty="0"/>
              <a:t>Symptom evaluation</a:t>
            </a:r>
          </a:p>
          <a:p>
            <a:pPr marL="311719" indent="-311719">
              <a:buFont typeface="Arial" panose="020B0604020202020204" pitchFamily="34" charset="0"/>
              <a:buChar char="•"/>
            </a:pPr>
            <a:r>
              <a:rPr lang="en-US" sz="1909" b="1" dirty="0"/>
              <a:t>Identification of risk factors</a:t>
            </a:r>
          </a:p>
          <a:p>
            <a:pPr marL="311719" indent="-311719">
              <a:buFont typeface="Arial" panose="020B0604020202020204" pitchFamily="34" charset="0"/>
              <a:buChar char="•"/>
            </a:pPr>
            <a:endParaRPr lang="en-US" sz="1227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18958E-5025-5642-80DF-109459D39B47}"/>
              </a:ext>
            </a:extLst>
          </p:cNvPr>
          <p:cNvSpPr/>
          <p:nvPr/>
        </p:nvSpPr>
        <p:spPr>
          <a:xfrm>
            <a:off x="5275849" y="2474476"/>
            <a:ext cx="4955755" cy="15354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9" b="1" u="sng" dirty="0"/>
              <a:t>Slocum Orthopedics – Dr. Ryann Watson-</a:t>
            </a:r>
            <a:r>
              <a:rPr lang="en-US" sz="1909" b="1" u="sng" dirty="0" err="1"/>
              <a:t>Stites</a:t>
            </a:r>
            <a:endParaRPr lang="en-US" sz="1909" b="1" u="sng" dirty="0"/>
          </a:p>
          <a:p>
            <a:pPr marL="311719" indent="-311719">
              <a:buFont typeface="Arial" panose="020B0604020202020204" pitchFamily="34" charset="0"/>
              <a:buChar char="•"/>
            </a:pPr>
            <a:r>
              <a:rPr lang="en-US" sz="1636" b="1" dirty="0"/>
              <a:t>Neuropsychological testing</a:t>
            </a:r>
          </a:p>
          <a:p>
            <a:pPr marL="311719" indent="-311719">
              <a:buFont typeface="Arial" panose="020B0604020202020204" pitchFamily="34" charset="0"/>
              <a:buChar char="•"/>
            </a:pPr>
            <a:r>
              <a:rPr lang="en-US" sz="1636" b="1" dirty="0"/>
              <a:t>Symptom evaluation </a:t>
            </a:r>
          </a:p>
          <a:p>
            <a:pPr marL="311719" indent="-311719">
              <a:buFont typeface="Arial" panose="020B0604020202020204" pitchFamily="34" charset="0"/>
              <a:buChar char="•"/>
            </a:pPr>
            <a:r>
              <a:rPr lang="en-US" sz="1636" b="1" dirty="0"/>
              <a:t>Identification of risk factors </a:t>
            </a:r>
          </a:p>
          <a:p>
            <a:pPr marL="311719" indent="-311719">
              <a:buFont typeface="Arial" panose="020B0604020202020204" pitchFamily="34" charset="0"/>
              <a:buChar char="•"/>
            </a:pPr>
            <a:r>
              <a:rPr lang="en-US" sz="1636" b="1" dirty="0"/>
              <a:t>Triage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4E166C-6000-E340-A8B2-8D2061C30575}"/>
              </a:ext>
            </a:extLst>
          </p:cNvPr>
          <p:cNvSpPr/>
          <p:nvPr/>
        </p:nvSpPr>
        <p:spPr>
          <a:xfrm>
            <a:off x="1616003" y="2474475"/>
            <a:ext cx="2115967" cy="15958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9" b="1" u="sng" dirty="0"/>
              <a:t>Physical Therapy </a:t>
            </a:r>
          </a:p>
          <a:p>
            <a:pPr algn="ctr"/>
            <a:r>
              <a:rPr lang="en-US" sz="1227" b="1" dirty="0"/>
              <a:t>(Cooperative Performance and Rehabilitation)</a:t>
            </a:r>
          </a:p>
          <a:p>
            <a:pPr algn="ctr"/>
            <a:endParaRPr lang="en-US" sz="1227" b="1" dirty="0"/>
          </a:p>
          <a:p>
            <a:pPr marL="233789" indent="-233789">
              <a:buFont typeface="Arial" panose="020B0604020202020204" pitchFamily="34" charset="0"/>
              <a:buChar char="•"/>
            </a:pPr>
            <a:r>
              <a:rPr lang="en-US" sz="1364" b="1" dirty="0"/>
              <a:t>Vestibular rehabilitation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F7D123-97A7-A740-9885-9F1E0307A950}"/>
              </a:ext>
            </a:extLst>
          </p:cNvPr>
          <p:cNvCxnSpPr/>
          <p:nvPr/>
        </p:nvCxnSpPr>
        <p:spPr>
          <a:xfrm flipH="1">
            <a:off x="2928447" y="1907924"/>
            <a:ext cx="311727" cy="538438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BA9283-11ED-B041-811D-86504CE24BE4}"/>
              </a:ext>
            </a:extLst>
          </p:cNvPr>
          <p:cNvCxnSpPr>
            <a:cxnSpLocks/>
          </p:cNvCxnSpPr>
          <p:nvPr/>
        </p:nvCxnSpPr>
        <p:spPr>
          <a:xfrm>
            <a:off x="8071946" y="1847196"/>
            <a:ext cx="358959" cy="537091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DB36C65-FC28-3042-9770-A0FBD65B122F}"/>
              </a:ext>
            </a:extLst>
          </p:cNvPr>
          <p:cNvCxnSpPr>
            <a:cxnSpLocks/>
          </p:cNvCxnSpPr>
          <p:nvPr/>
        </p:nvCxnSpPr>
        <p:spPr>
          <a:xfrm flipH="1">
            <a:off x="3835289" y="3210837"/>
            <a:ext cx="1337241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82C46D7-80FC-9C48-9A1D-100A1671B9CA}"/>
              </a:ext>
            </a:extLst>
          </p:cNvPr>
          <p:cNvSpPr/>
          <p:nvPr/>
        </p:nvSpPr>
        <p:spPr>
          <a:xfrm>
            <a:off x="1616003" y="4576724"/>
            <a:ext cx="1909330" cy="21254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9" b="1" u="sng" dirty="0"/>
              <a:t>Cognitive Rehab (HEDCO)</a:t>
            </a:r>
          </a:p>
          <a:p>
            <a:pPr algn="ctr"/>
            <a:endParaRPr lang="en-US" sz="1227" dirty="0"/>
          </a:p>
          <a:p>
            <a:pPr marL="233789" indent="-233789">
              <a:buFont typeface="Arial" panose="020B0604020202020204" pitchFamily="34" charset="0"/>
              <a:buChar char="•"/>
            </a:pPr>
            <a:r>
              <a:rPr lang="en-US" sz="1227" b="1" dirty="0"/>
              <a:t>Learning supports</a:t>
            </a:r>
          </a:p>
          <a:p>
            <a:pPr marL="233789" indent="-233789">
              <a:buFont typeface="Arial" panose="020B0604020202020204" pitchFamily="34" charset="0"/>
              <a:buChar char="•"/>
            </a:pPr>
            <a:r>
              <a:rPr lang="en-US" sz="1227" b="1" dirty="0"/>
              <a:t>Cognitive strategies</a:t>
            </a:r>
          </a:p>
          <a:p>
            <a:pPr marL="233789" indent="-233789">
              <a:buFont typeface="Arial" panose="020B0604020202020204" pitchFamily="34" charset="0"/>
              <a:buChar char="•"/>
            </a:pPr>
            <a:r>
              <a:rPr lang="en-US" sz="1227" b="1" dirty="0"/>
              <a:t>Goal setting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17A5F1-F459-7B4E-837B-161264914E8C}"/>
              </a:ext>
            </a:extLst>
          </p:cNvPr>
          <p:cNvSpPr/>
          <p:nvPr/>
        </p:nvSpPr>
        <p:spPr>
          <a:xfrm>
            <a:off x="4060511" y="4576724"/>
            <a:ext cx="1909330" cy="21254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9" b="1" u="sng" dirty="0"/>
              <a:t>School Coordination (CBIRT)</a:t>
            </a:r>
          </a:p>
          <a:p>
            <a:pPr algn="ctr"/>
            <a:endParaRPr lang="en-US" sz="1227" dirty="0"/>
          </a:p>
          <a:p>
            <a:pPr marL="233789" indent="-233789">
              <a:buFont typeface="Arial" panose="020B0604020202020204" pitchFamily="34" charset="0"/>
              <a:buChar char="•"/>
            </a:pPr>
            <a:r>
              <a:rPr lang="en-US" sz="1227" b="1" dirty="0"/>
              <a:t>School education</a:t>
            </a:r>
          </a:p>
          <a:p>
            <a:pPr marL="233789" indent="-233789">
              <a:buFont typeface="Arial" panose="020B0604020202020204" pitchFamily="34" charset="0"/>
              <a:buChar char="•"/>
            </a:pPr>
            <a:r>
              <a:rPr lang="en-US" sz="1227" b="1" dirty="0"/>
              <a:t>Accommodations</a:t>
            </a:r>
          </a:p>
          <a:p>
            <a:pPr marL="233789" indent="-233789">
              <a:buFont typeface="Arial" panose="020B0604020202020204" pitchFamily="34" charset="0"/>
              <a:buChar char="•"/>
            </a:pPr>
            <a:r>
              <a:rPr lang="en-US" sz="1227" b="1" dirty="0"/>
              <a:t>504Plan/IEP oversight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6FF386-12E0-FF47-B6C6-7D0D2FAB1749}"/>
              </a:ext>
            </a:extLst>
          </p:cNvPr>
          <p:cNvSpPr/>
          <p:nvPr/>
        </p:nvSpPr>
        <p:spPr>
          <a:xfrm>
            <a:off x="6505019" y="4576724"/>
            <a:ext cx="1909330" cy="21254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9" b="1" u="sng" dirty="0"/>
              <a:t>Mental Health</a:t>
            </a:r>
          </a:p>
          <a:p>
            <a:pPr algn="ctr"/>
            <a:r>
              <a:rPr lang="en-US" sz="1227" dirty="0"/>
              <a:t>(</a:t>
            </a:r>
            <a:r>
              <a:rPr lang="en-US" sz="1227" b="1" dirty="0"/>
              <a:t>Strong Behavioral Health)</a:t>
            </a:r>
          </a:p>
          <a:p>
            <a:endParaRPr lang="en-US" sz="1227" b="1" dirty="0"/>
          </a:p>
          <a:p>
            <a:r>
              <a:rPr lang="en-US" sz="1227" b="1" dirty="0"/>
              <a:t>Cognitive Behavioral Therapy to address:</a:t>
            </a:r>
          </a:p>
          <a:p>
            <a:pPr marL="233789" indent="-233789">
              <a:buFont typeface="Arial" panose="020B0604020202020204" pitchFamily="34" charset="0"/>
              <a:buChar char="•"/>
            </a:pPr>
            <a:r>
              <a:rPr lang="en-US" sz="1364" b="1" dirty="0"/>
              <a:t>Anxiety/depression</a:t>
            </a:r>
          </a:p>
          <a:p>
            <a:pPr marL="233789" indent="-233789">
              <a:buFont typeface="Arial" panose="020B0604020202020204" pitchFamily="34" charset="0"/>
              <a:buChar char="•"/>
            </a:pPr>
            <a:r>
              <a:rPr lang="en-US" sz="1364" b="1" dirty="0"/>
              <a:t>Pain management</a:t>
            </a:r>
          </a:p>
          <a:p>
            <a:pPr marL="233789" indent="-233789">
              <a:buFont typeface="Arial" panose="020B0604020202020204" pitchFamily="34" charset="0"/>
              <a:buChar char="•"/>
            </a:pPr>
            <a:r>
              <a:rPr lang="en-US" sz="1364" b="1" dirty="0"/>
              <a:t>Sleep support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989CD8-F836-C946-A805-FDA300D2B9B3}"/>
              </a:ext>
            </a:extLst>
          </p:cNvPr>
          <p:cNvSpPr/>
          <p:nvPr/>
        </p:nvSpPr>
        <p:spPr>
          <a:xfrm>
            <a:off x="8884523" y="4576724"/>
            <a:ext cx="1909330" cy="21254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9" b="1" u="sng" dirty="0"/>
              <a:t>Neurology</a:t>
            </a:r>
          </a:p>
          <a:p>
            <a:pPr algn="ctr"/>
            <a:endParaRPr lang="en-US" sz="1227" dirty="0"/>
          </a:p>
          <a:p>
            <a:pPr marL="233789" indent="-233789">
              <a:buFont typeface="Arial" panose="020B0604020202020204" pitchFamily="34" charset="0"/>
              <a:buChar char="•"/>
            </a:pPr>
            <a:r>
              <a:rPr lang="en-US" sz="1227" b="1" dirty="0"/>
              <a:t>Chronic symptom management</a:t>
            </a:r>
          </a:p>
          <a:p>
            <a:pPr marL="233789" indent="-233789">
              <a:buFont typeface="Arial" panose="020B0604020202020204" pitchFamily="34" charset="0"/>
              <a:buChar char="•"/>
            </a:pPr>
            <a:r>
              <a:rPr lang="en-US" sz="1227" b="1" dirty="0"/>
              <a:t>Headache management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FCE4161-DB76-A640-9224-0E67C4E7684B}"/>
              </a:ext>
            </a:extLst>
          </p:cNvPr>
          <p:cNvCxnSpPr>
            <a:cxnSpLocks/>
          </p:cNvCxnSpPr>
          <p:nvPr/>
        </p:nvCxnSpPr>
        <p:spPr>
          <a:xfrm flipH="1">
            <a:off x="3525333" y="3881524"/>
            <a:ext cx="1647198" cy="69520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F15D61B-9568-2147-A919-49024622C9FF}"/>
              </a:ext>
            </a:extLst>
          </p:cNvPr>
          <p:cNvCxnSpPr>
            <a:cxnSpLocks/>
          </p:cNvCxnSpPr>
          <p:nvPr/>
        </p:nvCxnSpPr>
        <p:spPr>
          <a:xfrm>
            <a:off x="5562470" y="4100135"/>
            <a:ext cx="1" cy="412826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D0194A6-5333-E54E-949C-53E057577735}"/>
              </a:ext>
            </a:extLst>
          </p:cNvPr>
          <p:cNvCxnSpPr>
            <a:cxnSpLocks/>
          </p:cNvCxnSpPr>
          <p:nvPr/>
        </p:nvCxnSpPr>
        <p:spPr>
          <a:xfrm>
            <a:off x="7367583" y="4086922"/>
            <a:ext cx="0" cy="426039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3506DA-5056-DA45-A70C-2B213E010DF5}"/>
              </a:ext>
            </a:extLst>
          </p:cNvPr>
          <p:cNvCxnSpPr>
            <a:cxnSpLocks/>
          </p:cNvCxnSpPr>
          <p:nvPr/>
        </p:nvCxnSpPr>
        <p:spPr>
          <a:xfrm>
            <a:off x="9674837" y="4100135"/>
            <a:ext cx="0" cy="401243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861B529-3402-A241-BEF3-5CFB730D54EF}"/>
              </a:ext>
            </a:extLst>
          </p:cNvPr>
          <p:cNvCxnSpPr>
            <a:cxnSpLocks/>
          </p:cNvCxnSpPr>
          <p:nvPr/>
        </p:nvCxnSpPr>
        <p:spPr>
          <a:xfrm>
            <a:off x="3525333" y="5611091"/>
            <a:ext cx="535178" cy="0"/>
          </a:xfrm>
          <a:prstGeom prst="straightConnector1">
            <a:avLst/>
          </a:prstGeom>
          <a:ln w="539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569913E-5CF7-714F-BE3E-2A8FB9198425}"/>
              </a:ext>
            </a:extLst>
          </p:cNvPr>
          <p:cNvCxnSpPr>
            <a:cxnSpLocks/>
          </p:cNvCxnSpPr>
          <p:nvPr/>
        </p:nvCxnSpPr>
        <p:spPr>
          <a:xfrm>
            <a:off x="5969841" y="5611091"/>
            <a:ext cx="535179" cy="0"/>
          </a:xfrm>
          <a:prstGeom prst="straightConnector1">
            <a:avLst/>
          </a:prstGeom>
          <a:ln w="539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D5F2BDF-C858-924D-A6CA-20B7405F710D}"/>
              </a:ext>
            </a:extLst>
          </p:cNvPr>
          <p:cNvCxnSpPr>
            <a:cxnSpLocks/>
          </p:cNvCxnSpPr>
          <p:nvPr/>
        </p:nvCxnSpPr>
        <p:spPr>
          <a:xfrm flipV="1">
            <a:off x="2570668" y="4086922"/>
            <a:ext cx="0" cy="473212"/>
          </a:xfrm>
          <a:prstGeom prst="straightConnector1">
            <a:avLst/>
          </a:prstGeom>
          <a:ln w="539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426D0D-3FEA-4741-8F3D-71A824060BA2}"/>
              </a:ext>
            </a:extLst>
          </p:cNvPr>
          <p:cNvCxnSpPr>
            <a:cxnSpLocks/>
          </p:cNvCxnSpPr>
          <p:nvPr/>
        </p:nvCxnSpPr>
        <p:spPr>
          <a:xfrm>
            <a:off x="8414349" y="5611091"/>
            <a:ext cx="470174" cy="0"/>
          </a:xfrm>
          <a:prstGeom prst="straightConnector1">
            <a:avLst/>
          </a:prstGeom>
          <a:ln w="539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9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4000" t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9F01A9-2DB2-8742-B330-D70F2B1A9CBC}"/>
              </a:ext>
            </a:extLst>
          </p:cNvPr>
          <p:cNvSpPr txBox="1"/>
          <p:nvPr/>
        </p:nvSpPr>
        <p:spPr>
          <a:xfrm>
            <a:off x="0" y="764032"/>
            <a:ext cx="3023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(</a:t>
            </a:r>
            <a:r>
              <a:rPr lang="en-US" sz="2400" b="1" dirty="0" err="1"/>
              <a:t>Marar</a:t>
            </a:r>
            <a:r>
              <a:rPr lang="en-US" sz="2400" b="1" dirty="0"/>
              <a:t> et al., 2012)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7C83E8-0E93-174C-BB26-65EC6F493046}"/>
              </a:ext>
            </a:extLst>
          </p:cNvPr>
          <p:cNvSpPr/>
          <p:nvPr/>
        </p:nvSpPr>
        <p:spPr>
          <a:xfrm>
            <a:off x="8250477" y="5745272"/>
            <a:ext cx="1636735" cy="111272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100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val 62"/>
          <p:cNvSpPr/>
          <p:nvPr/>
        </p:nvSpPr>
        <p:spPr>
          <a:xfrm>
            <a:off x="4639781" y="3679354"/>
            <a:ext cx="2997671" cy="2874415"/>
          </a:xfrm>
          <a:prstGeom prst="ellipse">
            <a:avLst/>
          </a:prstGeom>
          <a:solidFill>
            <a:srgbClr val="A65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/>
          <p:cNvSpPr/>
          <p:nvPr/>
        </p:nvSpPr>
        <p:spPr>
          <a:xfrm>
            <a:off x="9028827" y="1373696"/>
            <a:ext cx="1382975" cy="13334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768613" y="607965"/>
            <a:ext cx="2586175" cy="241652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Oval 1"/>
          <p:cNvSpPr/>
          <p:nvPr/>
        </p:nvSpPr>
        <p:spPr>
          <a:xfrm>
            <a:off x="1766383" y="35667"/>
            <a:ext cx="3314700" cy="32133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Down Arrow 7"/>
          <p:cNvSpPr/>
          <p:nvPr/>
        </p:nvSpPr>
        <p:spPr>
          <a:xfrm rot="16200000">
            <a:off x="6252239" y="-2567460"/>
            <a:ext cx="802324" cy="1066455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" name="TextBox 3"/>
          <p:cNvSpPr txBox="1"/>
          <p:nvPr/>
        </p:nvSpPr>
        <p:spPr>
          <a:xfrm>
            <a:off x="2178339" y="952937"/>
            <a:ext cx="24907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Acute Phase</a:t>
            </a:r>
            <a:endParaRPr lang="en-US" sz="1000" dirty="0">
              <a:solidFill>
                <a:schemeClr val="bg1"/>
              </a:solidFill>
            </a:endParaRPr>
          </a:p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43742" y="2279034"/>
            <a:ext cx="1416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99080" y="1020218"/>
            <a:ext cx="245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Prolonged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61573" y="1462908"/>
            <a:ext cx="1118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Chronic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947925" y="1477183"/>
            <a:ext cx="3133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100% of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concussion patients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29829" y="1418417"/>
            <a:ext cx="1756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15% with prolonged symptoms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74725" y="1767822"/>
            <a:ext cx="10911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2% with long-term </a:t>
            </a:r>
            <a:r>
              <a:rPr lang="en-US" sz="1400" dirty="0" err="1">
                <a:solidFill>
                  <a:schemeClr val="bg1"/>
                </a:solidFill>
              </a:rPr>
              <a:t>sequelae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6091" y="2590422"/>
            <a:ext cx="2611727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0-8 weeks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740193" y="2590422"/>
            <a:ext cx="2611727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&gt; 8 weeks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31963" y="2568944"/>
            <a:ext cx="2611727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&gt; 1 year</a:t>
            </a:r>
          </a:p>
        </p:txBody>
      </p:sp>
      <p:sp>
        <p:nvSpPr>
          <p:cNvPr id="45" name="Oval 44"/>
          <p:cNvSpPr/>
          <p:nvPr/>
        </p:nvSpPr>
        <p:spPr>
          <a:xfrm>
            <a:off x="10252741" y="4796939"/>
            <a:ext cx="1382975" cy="13334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671073" y="4114784"/>
            <a:ext cx="2586175" cy="241652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7" name="Oval 46"/>
          <p:cNvSpPr/>
          <p:nvPr/>
        </p:nvSpPr>
        <p:spPr>
          <a:xfrm>
            <a:off x="1259935" y="3458907"/>
            <a:ext cx="3314700" cy="32133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Down Arrow 50"/>
          <p:cNvSpPr/>
          <p:nvPr/>
        </p:nvSpPr>
        <p:spPr>
          <a:xfrm rot="16200000">
            <a:off x="6252239" y="855786"/>
            <a:ext cx="802324" cy="1066455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2" name="TextBox 51"/>
          <p:cNvSpPr txBox="1"/>
          <p:nvPr/>
        </p:nvSpPr>
        <p:spPr>
          <a:xfrm>
            <a:off x="1671891" y="4376181"/>
            <a:ext cx="24907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Acute Phase</a:t>
            </a:r>
            <a:endParaRPr lang="en-US" sz="1000" dirty="0">
              <a:solidFill>
                <a:schemeClr val="bg1"/>
              </a:solidFill>
            </a:endParaRPr>
          </a:p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-506377" y="4535328"/>
            <a:ext cx="2508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Our Goal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778508" y="4556566"/>
            <a:ext cx="245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Prolonged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485487" y="4886150"/>
            <a:ext cx="1145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Chronic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41477" y="4900425"/>
            <a:ext cx="3133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100% of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concussion patients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096128" y="4965753"/>
            <a:ext cx="1756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5% with prolonged symptoms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398637" y="5191066"/>
            <a:ext cx="10911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&lt;2% with long-term </a:t>
            </a:r>
            <a:r>
              <a:rPr lang="en-US" sz="1400" dirty="0" err="1">
                <a:solidFill>
                  <a:schemeClr val="bg1"/>
                </a:solidFill>
              </a:rPr>
              <a:t>sequelae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559643" y="6013664"/>
            <a:ext cx="2611727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0-10 days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768490" y="5974680"/>
            <a:ext cx="2611727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&gt; 8 weeks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264575" y="6008172"/>
            <a:ext cx="1528300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&gt; 1 year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884491" y="3912001"/>
            <a:ext cx="24907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Early Management Phase</a:t>
            </a:r>
            <a:endParaRPr lang="en-US" sz="900" dirty="0">
              <a:solidFill>
                <a:schemeClr val="bg1"/>
              </a:solidFill>
            </a:endParaRPr>
          </a:p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01032" y="5111697"/>
            <a:ext cx="3133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80% of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concussion patients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862213" y="6008172"/>
            <a:ext cx="2611727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2-8 weeks </a:t>
            </a:r>
          </a:p>
        </p:txBody>
      </p:sp>
    </p:spTree>
    <p:extLst>
      <p:ext uri="{BB962C8B-B14F-4D97-AF65-F5344CB8AC3E}">
        <p14:creationId xmlns:p14="http://schemas.microsoft.com/office/powerpoint/2010/main" val="1908970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E98E40-F5A2-6F4F-81D1-866278122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9EC897-726E-9D4E-AAB1-32071EB73786}"/>
              </a:ext>
            </a:extLst>
          </p:cNvPr>
          <p:cNvSpPr txBox="1"/>
          <p:nvPr/>
        </p:nvSpPr>
        <p:spPr>
          <a:xfrm>
            <a:off x="209550" y="1351509"/>
            <a:ext cx="3867151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Requirements for an integrated, coordinated team: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400" b="1" dirty="0"/>
              <a:t>Designated lead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400" b="1" dirty="0"/>
              <a:t>Range of necessary disciplines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400" b="1" dirty="0"/>
              <a:t>Providers interested in concussion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400" b="1" dirty="0"/>
              <a:t>Shared consent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400" b="1" dirty="0"/>
              <a:t>System for reviewing progress</a:t>
            </a:r>
          </a:p>
        </p:txBody>
      </p:sp>
    </p:spTree>
    <p:extLst>
      <p:ext uri="{BB962C8B-B14F-4D97-AF65-F5344CB8AC3E}">
        <p14:creationId xmlns:p14="http://schemas.microsoft.com/office/powerpoint/2010/main" val="1707433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8F468-3FE6-9D42-8E04-B4E937F76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286000"/>
            <a:ext cx="8991600" cy="1828800"/>
          </a:xfrm>
          <a:noFill/>
          <a:ln>
            <a:solidFill>
              <a:schemeClr val="tx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defTabSz="914400"/>
            <a:r>
              <a:rPr lang="en-US" sz="3200" b="1" kern="1200" cap="all" spc="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SLPs can Treat PCS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3CC98-FBAB-D74A-BCE6-2CEFFE445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3" y="4483290"/>
            <a:ext cx="7457335" cy="1329208"/>
          </a:xfrm>
        </p:spPr>
        <p:txBody>
          <a:bodyPr vert="horz" lIns="91440" tIns="45720" rIns="91440" bIns="45720" rtlCol="0">
            <a:normAutofit/>
          </a:bodyPr>
          <a:lstStyle/>
          <a:p>
            <a:pPr algn="ctr" defTabSz="914400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Literature Influences </a:t>
            </a:r>
          </a:p>
          <a:p>
            <a:pPr algn="ctr" defTabSz="914400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Proposed treatment model</a:t>
            </a:r>
          </a:p>
        </p:txBody>
      </p:sp>
    </p:spTree>
    <p:extLst>
      <p:ext uri="{BB962C8B-B14F-4D97-AF65-F5344CB8AC3E}">
        <p14:creationId xmlns:p14="http://schemas.microsoft.com/office/powerpoint/2010/main" val="217381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0292F-EAA4-5F4E-B587-939E4673C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2200" dirty="0"/>
              <a:t>Literature Sources for Adolescent </a:t>
            </a:r>
            <a:br>
              <a:rPr lang="en-US" sz="2200" dirty="0"/>
            </a:br>
            <a:r>
              <a:rPr lang="en-US" sz="2200" dirty="0"/>
              <a:t>Concussion Management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FFA88-D723-054E-9CBF-5778813F3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404040"/>
                </a:solidFill>
              </a:rPr>
              <a:t>Four Specific Sources: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2400" dirty="0">
                <a:solidFill>
                  <a:srgbClr val="404040"/>
                </a:solidFill>
              </a:rPr>
              <a:t>Position statements on school concussion management 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2400" dirty="0">
                <a:solidFill>
                  <a:srgbClr val="404040"/>
                </a:solidFill>
              </a:rPr>
              <a:t>Neuropsychology treatment literature 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2400" dirty="0">
                <a:solidFill>
                  <a:srgbClr val="404040"/>
                </a:solidFill>
              </a:rPr>
              <a:t>Adult cognitive rehabilitation delivered by SLPs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2400" dirty="0">
                <a:solidFill>
                  <a:srgbClr val="404040"/>
                </a:solidFill>
              </a:rPr>
              <a:t>Pediatric cognitive rehabilitation delivered by SLPs</a:t>
            </a:r>
          </a:p>
        </p:txBody>
      </p:sp>
    </p:spTree>
    <p:extLst>
      <p:ext uri="{BB962C8B-B14F-4D97-AF65-F5344CB8AC3E}">
        <p14:creationId xmlns:p14="http://schemas.microsoft.com/office/powerpoint/2010/main" val="2168331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30FE0-C542-45A1-BCD8-935787009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24625" y="640080"/>
            <a:ext cx="8924024" cy="520099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1817" y="825096"/>
            <a:ext cx="8549640" cy="4830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49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2724CB-FF11-3B43-8B9C-E4910A70F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99" y="1586484"/>
            <a:ext cx="3685032" cy="368503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1900" b="1">
                <a:solidFill>
                  <a:srgbClr val="FFFFFF"/>
                </a:solidFill>
              </a:rPr>
              <a:t>1. Position Statements on </a:t>
            </a:r>
            <a:br>
              <a:rPr lang="en-US" sz="1900" b="1">
                <a:solidFill>
                  <a:srgbClr val="FFFFFF"/>
                </a:solidFill>
              </a:rPr>
            </a:br>
            <a:r>
              <a:rPr lang="en-US" sz="1900" b="1">
                <a:solidFill>
                  <a:srgbClr val="FFFFFF"/>
                </a:solidFill>
              </a:rPr>
              <a:t>School Concussion Management </a:t>
            </a: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F7DA3E-7CE6-2643-93E7-B718155EB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099" y="1283546"/>
            <a:ext cx="5715917" cy="3914063"/>
          </a:xfrm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u="sng" dirty="0">
                <a:solidFill>
                  <a:srgbClr val="404040"/>
                </a:solidFill>
              </a:rPr>
              <a:t>Return-to-Learn (RTL) Guidelines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u="sng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404040"/>
                </a:solidFill>
              </a:rPr>
              <a:t>Gradual return to activity </a:t>
            </a:r>
            <a:r>
              <a:rPr lang="en-US" sz="2000" dirty="0">
                <a:solidFill>
                  <a:srgbClr val="404040"/>
                </a:solidFill>
              </a:rPr>
              <a:t>(</a:t>
            </a:r>
            <a:r>
              <a:rPr lang="en-US" sz="2000" dirty="0" err="1">
                <a:solidFill>
                  <a:srgbClr val="404040"/>
                </a:solidFill>
              </a:rPr>
              <a:t>Dachtyl</a:t>
            </a:r>
            <a:r>
              <a:rPr lang="en-US" sz="2000" dirty="0">
                <a:solidFill>
                  <a:srgbClr val="404040"/>
                </a:solidFill>
              </a:rPr>
              <a:t> &amp; Morales, 2017; </a:t>
            </a:r>
            <a:r>
              <a:rPr lang="en-US" sz="2000" dirty="0" err="1">
                <a:solidFill>
                  <a:srgbClr val="404040"/>
                </a:solidFill>
              </a:rPr>
              <a:t>Gioia</a:t>
            </a:r>
            <a:r>
              <a:rPr lang="en-US" sz="2000" dirty="0">
                <a:solidFill>
                  <a:srgbClr val="404040"/>
                </a:solidFill>
              </a:rPr>
              <a:t>, 2016; Halstead et al., 2013; </a:t>
            </a:r>
            <a:r>
              <a:rPr lang="en-US" sz="2000" dirty="0" err="1">
                <a:solidFill>
                  <a:srgbClr val="404040"/>
                </a:solidFill>
              </a:rPr>
              <a:t>Hossler</a:t>
            </a:r>
            <a:r>
              <a:rPr lang="en-US" sz="2000" dirty="0">
                <a:solidFill>
                  <a:srgbClr val="404040"/>
                </a:solidFill>
              </a:rPr>
              <a:t> et al., 2014; McAvoy et al., 2018) 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404040"/>
                </a:solidFill>
              </a:rPr>
              <a:t>Avoid total cognitive rest </a:t>
            </a:r>
            <a:r>
              <a:rPr lang="en-US" sz="2000" dirty="0">
                <a:solidFill>
                  <a:srgbClr val="404040"/>
                </a:solidFill>
              </a:rPr>
              <a:t>(</a:t>
            </a:r>
            <a:r>
              <a:rPr lang="en-US" sz="2000" dirty="0" err="1">
                <a:solidFill>
                  <a:srgbClr val="404040"/>
                </a:solidFill>
              </a:rPr>
              <a:t>Dachtyl</a:t>
            </a:r>
            <a:r>
              <a:rPr lang="en-US" sz="2000" dirty="0">
                <a:solidFill>
                  <a:srgbClr val="404040"/>
                </a:solidFill>
              </a:rPr>
              <a:t> &amp; Morales, 2017; Halstead et al., 2013; </a:t>
            </a:r>
            <a:r>
              <a:rPr lang="en-US" sz="2000" dirty="0" err="1">
                <a:solidFill>
                  <a:srgbClr val="404040"/>
                </a:solidFill>
              </a:rPr>
              <a:t>Hossler</a:t>
            </a:r>
            <a:r>
              <a:rPr lang="en-US" sz="2000" dirty="0">
                <a:solidFill>
                  <a:srgbClr val="404040"/>
                </a:solidFill>
              </a:rPr>
              <a:t> et al., 2014)</a:t>
            </a:r>
            <a:endParaRPr lang="en-US" sz="2000" u="sng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404040"/>
                </a:solidFill>
              </a:rPr>
              <a:t>Early identification and implementation of academic accommodations and monitoring of symptom resolution </a:t>
            </a:r>
            <a:r>
              <a:rPr lang="en-US" sz="2000" dirty="0">
                <a:solidFill>
                  <a:srgbClr val="404040"/>
                </a:solidFill>
              </a:rPr>
              <a:t>(Brown, O’Brien, </a:t>
            </a:r>
            <a:r>
              <a:rPr lang="en-US" sz="2000" dirty="0" err="1">
                <a:solidFill>
                  <a:srgbClr val="404040"/>
                </a:solidFill>
              </a:rPr>
              <a:t>Knollman</a:t>
            </a:r>
            <a:r>
              <a:rPr lang="en-US" sz="2000" dirty="0">
                <a:solidFill>
                  <a:srgbClr val="404040"/>
                </a:solidFill>
              </a:rPr>
              <a:t>-Porter, &amp; Wallace, 2019; </a:t>
            </a:r>
            <a:r>
              <a:rPr lang="en-US" sz="2000" dirty="0" err="1">
                <a:solidFill>
                  <a:srgbClr val="404040"/>
                </a:solidFill>
              </a:rPr>
              <a:t>Dachtyl</a:t>
            </a:r>
            <a:r>
              <a:rPr lang="en-US" sz="2000" dirty="0">
                <a:solidFill>
                  <a:srgbClr val="404040"/>
                </a:solidFill>
              </a:rPr>
              <a:t> &amp; Morales, 2017; </a:t>
            </a:r>
            <a:r>
              <a:rPr lang="en-US" sz="2000" dirty="0" err="1">
                <a:solidFill>
                  <a:srgbClr val="404040"/>
                </a:solidFill>
              </a:rPr>
              <a:t>Gioia</a:t>
            </a:r>
            <a:r>
              <a:rPr lang="en-US" sz="2000" dirty="0">
                <a:solidFill>
                  <a:srgbClr val="404040"/>
                </a:solidFill>
              </a:rPr>
              <a:t>, 2016; Halstead et al., 2013; </a:t>
            </a:r>
            <a:r>
              <a:rPr lang="en-US" sz="2000" dirty="0" err="1">
                <a:solidFill>
                  <a:srgbClr val="404040"/>
                </a:solidFill>
              </a:rPr>
              <a:t>Hossler</a:t>
            </a:r>
            <a:r>
              <a:rPr lang="en-US" sz="2000" dirty="0">
                <a:solidFill>
                  <a:srgbClr val="404040"/>
                </a:solidFill>
              </a:rPr>
              <a:t> et al., 2014; McAvoy et al., 2018)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2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58C764F-C5F2-2F4A-BBAE-7A8D4821361B}"/>
              </a:ext>
            </a:extLst>
          </p:cNvPr>
          <p:cNvGraphicFramePr/>
          <p:nvPr/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B33BD06-F586-9D44-9EBF-66AEA74F5783}"/>
              </a:ext>
            </a:extLst>
          </p:cNvPr>
          <p:cNvSpPr txBox="1"/>
          <p:nvPr/>
        </p:nvSpPr>
        <p:spPr>
          <a:xfrm>
            <a:off x="169950" y="116379"/>
            <a:ext cx="458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RTL</a:t>
            </a:r>
            <a:r>
              <a:rPr lang="en-US" sz="3200"/>
              <a:t> </a:t>
            </a:r>
            <a:r>
              <a:rPr lang="en-US" sz="4000"/>
              <a:t>Stages</a:t>
            </a:r>
            <a:r>
              <a:rPr lang="en-US" sz="320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7C6D29-4AEC-6B48-A42C-44E5B2382C9B}"/>
              </a:ext>
            </a:extLst>
          </p:cNvPr>
          <p:cNvSpPr txBox="1"/>
          <p:nvPr/>
        </p:nvSpPr>
        <p:spPr>
          <a:xfrm>
            <a:off x="1897149" y="6438845"/>
            <a:ext cx="318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/>
              <a:t>Gioia</a:t>
            </a:r>
            <a:r>
              <a:rPr lang="en-US" b="1"/>
              <a:t> (2016)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F198F2-2CD7-8047-B7E5-C777E5C685A8}"/>
              </a:ext>
            </a:extLst>
          </p:cNvPr>
          <p:cNvCxnSpPr/>
          <p:nvPr/>
        </p:nvCxnSpPr>
        <p:spPr>
          <a:xfrm flipV="1">
            <a:off x="7464829" y="532015"/>
            <a:ext cx="2128059" cy="369195"/>
          </a:xfrm>
          <a:prstGeom prst="straightConnector1">
            <a:avLst/>
          </a:prstGeom>
          <a:ln w="635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6352879-98AF-B84B-9E40-AB0BD71A3DAA}"/>
              </a:ext>
            </a:extLst>
          </p:cNvPr>
          <p:cNvSpPr txBox="1"/>
          <p:nvPr/>
        </p:nvSpPr>
        <p:spPr>
          <a:xfrm>
            <a:off x="9592887" y="164178"/>
            <a:ext cx="2460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1-3 classes with consistent rest breaks; no tests or homework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5BF995-BC11-A447-B95F-E5254D5D5819}"/>
              </a:ext>
            </a:extLst>
          </p:cNvPr>
          <p:cNvCxnSpPr>
            <a:cxnSpLocks/>
          </p:cNvCxnSpPr>
          <p:nvPr/>
        </p:nvCxnSpPr>
        <p:spPr>
          <a:xfrm>
            <a:off x="9592888" y="2915660"/>
            <a:ext cx="881149" cy="0"/>
          </a:xfrm>
          <a:prstGeom prst="straightConnector1">
            <a:avLst/>
          </a:prstGeom>
          <a:ln w="635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9CE1731-85CB-2E4A-AD30-4E628AEEF0D1}"/>
              </a:ext>
            </a:extLst>
          </p:cNvPr>
          <p:cNvSpPr txBox="1"/>
          <p:nvPr/>
        </p:nvSpPr>
        <p:spPr>
          <a:xfrm>
            <a:off x="10440785" y="2028306"/>
            <a:ext cx="15794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Attend most classes with 2-3 rest breaks; no tests; minimal homework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37196A-A575-D249-B23D-990F81CA74BD}"/>
              </a:ext>
            </a:extLst>
          </p:cNvPr>
          <p:cNvCxnSpPr>
            <a:cxnSpLocks/>
          </p:cNvCxnSpPr>
          <p:nvPr/>
        </p:nvCxnSpPr>
        <p:spPr>
          <a:xfrm>
            <a:off x="8830887" y="5478751"/>
            <a:ext cx="1202575" cy="0"/>
          </a:xfrm>
          <a:prstGeom prst="straightConnector1">
            <a:avLst/>
          </a:prstGeom>
          <a:ln w="635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D21F25B-BFC5-2B4D-AD55-E6A9B6D02F35}"/>
              </a:ext>
            </a:extLst>
          </p:cNvPr>
          <p:cNvSpPr txBox="1"/>
          <p:nvPr/>
        </p:nvSpPr>
        <p:spPr>
          <a:xfrm>
            <a:off x="10160001" y="4871258"/>
            <a:ext cx="1860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Attend all classes with 1-2 rest breaks; quizzes, moderate homework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FCC8B4-3E5C-D046-872F-E56988A6968E}"/>
              </a:ext>
            </a:extLst>
          </p:cNvPr>
          <p:cNvCxnSpPr>
            <a:cxnSpLocks/>
          </p:cNvCxnSpPr>
          <p:nvPr/>
        </p:nvCxnSpPr>
        <p:spPr>
          <a:xfrm flipH="1">
            <a:off x="2464262" y="5516100"/>
            <a:ext cx="894081" cy="0"/>
          </a:xfrm>
          <a:prstGeom prst="straightConnector1">
            <a:avLst/>
          </a:prstGeom>
          <a:ln w="635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4EF4D2-E343-9749-9DF8-5995FDBBF9B8}"/>
              </a:ext>
            </a:extLst>
          </p:cNvPr>
          <p:cNvCxnSpPr>
            <a:cxnSpLocks/>
            <a:endCxn id="24" idx="3"/>
          </p:cNvCxnSpPr>
          <p:nvPr/>
        </p:nvCxnSpPr>
        <p:spPr>
          <a:xfrm flipH="1" flipV="1">
            <a:off x="1747521" y="3026562"/>
            <a:ext cx="716743" cy="2"/>
          </a:xfrm>
          <a:prstGeom prst="straightConnector1">
            <a:avLst/>
          </a:prstGeom>
          <a:ln w="635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05F84D1-8A32-B744-9FDF-78B95DF7AE00}"/>
              </a:ext>
            </a:extLst>
          </p:cNvPr>
          <p:cNvSpPr txBox="1"/>
          <p:nvPr/>
        </p:nvSpPr>
        <p:spPr>
          <a:xfrm>
            <a:off x="138546" y="4871259"/>
            <a:ext cx="2325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Attend all classes with 0-1 rest breaks; modified tests; all homework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9B8E1E-7708-744F-9F6B-E0BD048F8E17}"/>
              </a:ext>
            </a:extLst>
          </p:cNvPr>
          <p:cNvSpPr txBox="1"/>
          <p:nvPr/>
        </p:nvSpPr>
        <p:spPr>
          <a:xfrm>
            <a:off x="20322" y="2287898"/>
            <a:ext cx="1727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Full schedule; no rest breaks; begin to address make-up work</a:t>
            </a:r>
          </a:p>
        </p:txBody>
      </p:sp>
    </p:spTree>
    <p:extLst>
      <p:ext uri="{BB962C8B-B14F-4D97-AF65-F5344CB8AC3E}">
        <p14:creationId xmlns:p14="http://schemas.microsoft.com/office/powerpoint/2010/main" val="485702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4CE6C6-31C4-8642-A70E-C56FF3CE9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1" y="0"/>
            <a:ext cx="99441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88D27A-9FF1-E349-A43F-28BB76682C41}"/>
              </a:ext>
            </a:extLst>
          </p:cNvPr>
          <p:cNvSpPr txBox="1"/>
          <p:nvPr/>
        </p:nvSpPr>
        <p:spPr>
          <a:xfrm rot="5400000">
            <a:off x="8283818" y="2947380"/>
            <a:ext cx="621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https://</a:t>
            </a:r>
            <a:r>
              <a:rPr lang="en-US" b="1" err="1"/>
              <a:t>cbirt.org</a:t>
            </a:r>
            <a:r>
              <a:rPr lang="en-US" b="1"/>
              <a:t>/sites/</a:t>
            </a:r>
            <a:r>
              <a:rPr lang="en-US" b="1" err="1"/>
              <a:t>cbirt.org</a:t>
            </a:r>
            <a:r>
              <a:rPr lang="en-US" b="1"/>
              <a:t>/files/resources/</a:t>
            </a:r>
            <a:r>
              <a:rPr lang="en-US" b="1" err="1"/>
              <a:t>return_to_academcs.pdf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34530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01E249-2911-B441-AC99-78553789E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700" b="1">
                <a:solidFill>
                  <a:schemeClr val="tx1"/>
                </a:solidFill>
              </a:rPr>
              <a:t>1. Position Statements on </a:t>
            </a:r>
            <a:br>
              <a:rPr lang="en-US" sz="1700" b="1">
                <a:solidFill>
                  <a:schemeClr val="tx1"/>
                </a:solidFill>
              </a:rPr>
            </a:br>
            <a:r>
              <a:rPr lang="en-US" sz="1700" b="1">
                <a:solidFill>
                  <a:schemeClr val="tx1"/>
                </a:solidFill>
              </a:rPr>
              <a:t>School Concussion Management </a:t>
            </a:r>
            <a:endParaRPr lang="en-US" sz="170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3FC06-6AFC-7E4E-B598-05A9596E2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u="sng">
                <a:solidFill>
                  <a:schemeClr val="bg1"/>
                </a:solidFill>
              </a:rPr>
              <a:t>Multidisciplinary Participation</a:t>
            </a:r>
          </a:p>
          <a:p>
            <a:pPr marL="0" indent="0">
              <a:lnSpc>
                <a:spcPct val="90000"/>
              </a:lnSpc>
              <a:buNone/>
            </a:pPr>
            <a:endParaRPr lang="en-US" b="1" u="sng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Communication between medical and school personnel </a:t>
            </a:r>
            <a:r>
              <a:rPr lang="en-US">
                <a:solidFill>
                  <a:schemeClr val="bg1"/>
                </a:solidFill>
              </a:rPr>
              <a:t>(Brown et al., 2019; Gioia, 2016; Halstead et al., 2013; Knollman-Porter, Constantinidou, Beardslee, &amp; Dailey, 2019; Knollman-Porter, Constantinidou, &amp; Hutchinson Marron, 2014; McAvoy et al., 2018)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Staff education on nature of concussion and methods to support students during recovery </a:t>
            </a:r>
            <a:r>
              <a:rPr lang="en-US">
                <a:solidFill>
                  <a:schemeClr val="bg1"/>
                </a:solidFill>
              </a:rPr>
              <a:t>(Dachtyl &amp; Morales, 2017; Gioia et al., 2016; Romm et al., 2018)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SLPs have been identified to fulfill various roles on concussion management teams </a:t>
            </a:r>
            <a:r>
              <a:rPr lang="en-US">
                <a:solidFill>
                  <a:schemeClr val="bg1"/>
                </a:solidFill>
              </a:rPr>
              <a:t>(Brown et al., 2019; Dachtyl &amp; Morales, 2017; Hardin &amp; Kelly, 2019; Ketcham et al., 2017; Knollman-Porter et al., 2019, 2014; Salvatore &amp; Fjordbak, 2011)</a:t>
            </a:r>
          </a:p>
          <a:p>
            <a:pPr marL="0" indent="0">
              <a:lnSpc>
                <a:spcPct val="90000"/>
              </a:lnSpc>
              <a:buNone/>
            </a:pPr>
            <a:endParaRPr lang="en-US" u="sng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05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9CAA4-422A-F445-8B49-13E053750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2. Neuropsychology </a:t>
            </a:r>
            <a:br>
              <a:rPr lang="en-US" sz="3200" dirty="0"/>
            </a:br>
            <a:r>
              <a:rPr lang="en-US" sz="3200" dirty="0"/>
              <a:t>Treatment Literature </a:t>
            </a:r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271097-06DF-E047-B906-291AB50808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u="sng" dirty="0"/>
              <a:t>Treatment components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F652AF-D2EF-7647-8A25-F0EB0FE24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0" y="2505075"/>
            <a:ext cx="4953000" cy="4084411"/>
          </a:xfrm>
        </p:spPr>
        <p:txBody>
          <a:bodyPr>
            <a:normAutofit/>
          </a:bodyPr>
          <a:lstStyle/>
          <a:p>
            <a:r>
              <a:rPr lang="en-US" sz="2000" b="1" dirty="0"/>
              <a:t>Psychoeducation emphasizing support and reassurance for recovery </a:t>
            </a:r>
            <a:r>
              <a:rPr lang="en-US" dirty="0"/>
              <a:t>(McNally et al., 2018; </a:t>
            </a:r>
            <a:r>
              <a:rPr lang="en-US" dirty="0" err="1"/>
              <a:t>Ponsford</a:t>
            </a:r>
            <a:r>
              <a:rPr lang="en-US" dirty="0"/>
              <a:t> et al., 2001; </a:t>
            </a:r>
            <a:r>
              <a:rPr lang="en-US" dirty="0" err="1"/>
              <a:t>Scheenen</a:t>
            </a:r>
            <a:r>
              <a:rPr lang="en-US" dirty="0"/>
              <a:t>, Visser-Keizer, Van Der </a:t>
            </a:r>
            <a:r>
              <a:rPr lang="en-US" dirty="0" err="1"/>
              <a:t>Naalt</a:t>
            </a:r>
            <a:r>
              <a:rPr lang="en-US" dirty="0"/>
              <a:t>, &amp; </a:t>
            </a:r>
            <a:r>
              <a:rPr lang="en-US" dirty="0" err="1"/>
              <a:t>Spikman</a:t>
            </a:r>
            <a:r>
              <a:rPr lang="en-US" dirty="0"/>
              <a:t>, 2017)</a:t>
            </a:r>
          </a:p>
          <a:p>
            <a:r>
              <a:rPr lang="en-US" sz="2000" b="1" dirty="0"/>
              <a:t>Areas to target:</a:t>
            </a:r>
          </a:p>
          <a:p>
            <a:pPr lvl="1"/>
            <a:r>
              <a:rPr lang="en-US" sz="1800" dirty="0"/>
              <a:t>Behavioral health</a:t>
            </a:r>
          </a:p>
          <a:p>
            <a:pPr lvl="1"/>
            <a:r>
              <a:rPr lang="en-US" sz="1800" dirty="0"/>
              <a:t>Increase in activity </a:t>
            </a:r>
          </a:p>
          <a:p>
            <a:pPr lvl="1"/>
            <a:r>
              <a:rPr lang="en-US" sz="1800" dirty="0"/>
              <a:t>Cognitive restructuring </a:t>
            </a:r>
          </a:p>
          <a:p>
            <a:pPr lvl="1"/>
            <a:r>
              <a:rPr lang="en-US" sz="1800" dirty="0"/>
              <a:t>Coping skills 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CB67BD-E2DF-F44F-92A7-DAC8BDBBDE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u="sng" err="1"/>
              <a:t>iatrogenesis</a:t>
            </a:r>
            <a:r>
              <a:rPr lang="en-US" u="sng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387B72-3F41-5347-AA54-9FFA29596E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3221" y="2505075"/>
            <a:ext cx="4992696" cy="4084411"/>
          </a:xfrm>
        </p:spPr>
        <p:txBody>
          <a:bodyPr>
            <a:normAutofit/>
          </a:bodyPr>
          <a:lstStyle/>
          <a:p>
            <a:r>
              <a:rPr lang="en-US" sz="2000" b="1" dirty="0"/>
              <a:t>Facilitating the expectation or context for illness </a:t>
            </a:r>
            <a:r>
              <a:rPr lang="en-US" dirty="0"/>
              <a:t>(Kirkwood, Peterson, Connery, Baker, &amp; Forster, 2016)</a:t>
            </a:r>
          </a:p>
          <a:p>
            <a:pPr lvl="1"/>
            <a:r>
              <a:rPr lang="en-US" sz="1800" dirty="0"/>
              <a:t>Over-testing </a:t>
            </a:r>
          </a:p>
          <a:p>
            <a:pPr lvl="1"/>
            <a:r>
              <a:rPr lang="en-US" sz="1800" dirty="0"/>
              <a:t>Pathologizing </a:t>
            </a:r>
          </a:p>
          <a:p>
            <a:pPr lvl="1"/>
            <a:r>
              <a:rPr lang="en-US" sz="1800" dirty="0"/>
              <a:t>“Identity as disability”</a:t>
            </a:r>
          </a:p>
        </p:txBody>
      </p:sp>
    </p:spTree>
    <p:extLst>
      <p:ext uri="{BB962C8B-B14F-4D97-AF65-F5344CB8AC3E}">
        <p14:creationId xmlns:p14="http://schemas.microsoft.com/office/powerpoint/2010/main" val="39456202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843B-005B-F449-8AE4-4242AE13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364" y="501968"/>
            <a:ext cx="7729728" cy="1188720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3. Adult Cognitive Rehabilitation </a:t>
            </a:r>
            <a:br>
              <a:rPr lang="en-US" sz="2000" dirty="0"/>
            </a:br>
            <a:r>
              <a:rPr lang="en-US" sz="2000" dirty="0"/>
              <a:t>Delivered by SLPs</a:t>
            </a:r>
            <a:endParaRPr lang="en-US" sz="12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83FDC59-2B23-7C47-A76A-E8884237C4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941632"/>
              </p:ext>
            </p:extLst>
          </p:nvPr>
        </p:nvGraphicFramePr>
        <p:xfrm>
          <a:off x="312348" y="1690688"/>
          <a:ext cx="11541760" cy="4289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F9B30CE-28B9-F842-A965-EEC39769811F}"/>
              </a:ext>
            </a:extLst>
          </p:cNvPr>
          <p:cNvSpPr txBox="1"/>
          <p:nvPr/>
        </p:nvSpPr>
        <p:spPr>
          <a:xfrm>
            <a:off x="3986203" y="6242447"/>
            <a:ext cx="7598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(Cooper et al., 2016; Sohlberg et al., 2014; </a:t>
            </a:r>
            <a:r>
              <a:rPr lang="en-US" sz="1600" err="1"/>
              <a:t>Tiersky</a:t>
            </a:r>
            <a:r>
              <a:rPr lang="en-US" sz="1600"/>
              <a:t> et al., 2005; </a:t>
            </a:r>
            <a:r>
              <a:rPr lang="en-US" sz="1600" err="1"/>
              <a:t>Trebla-Barna</a:t>
            </a:r>
            <a:r>
              <a:rPr lang="en-US" sz="1600"/>
              <a:t> et al., 2016; </a:t>
            </a:r>
            <a:r>
              <a:rPr lang="en-US" sz="1600" err="1"/>
              <a:t>Twamley</a:t>
            </a:r>
            <a:r>
              <a:rPr lang="en-US" sz="1600"/>
              <a:t> et al., 2014; Williams-Butler &amp; Cantu, 2019)</a:t>
            </a:r>
          </a:p>
        </p:txBody>
      </p:sp>
    </p:spTree>
    <p:extLst>
      <p:ext uri="{BB962C8B-B14F-4D97-AF65-F5344CB8AC3E}">
        <p14:creationId xmlns:p14="http://schemas.microsoft.com/office/powerpoint/2010/main" val="381793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00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843B-005B-F449-8AE4-4242AE13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15981"/>
            <a:ext cx="7729728" cy="118872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4. Pediatric Cognitive Rehabilitation </a:t>
            </a:r>
            <a:br>
              <a:rPr lang="en-US" sz="2400" dirty="0"/>
            </a:br>
            <a:r>
              <a:rPr lang="en-US" sz="2400" dirty="0"/>
              <a:t>Delivered by SLPs</a:t>
            </a:r>
            <a:endParaRPr lang="en-US" sz="14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83FDC59-2B23-7C47-A76A-E8884237C4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5843524"/>
              </p:ext>
            </p:extLst>
          </p:nvPr>
        </p:nvGraphicFramePr>
        <p:xfrm>
          <a:off x="653144" y="1915886"/>
          <a:ext cx="11132457" cy="3831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F9B30CE-28B9-F842-A965-EEC39769811F}"/>
              </a:ext>
            </a:extLst>
          </p:cNvPr>
          <p:cNvSpPr txBox="1"/>
          <p:nvPr/>
        </p:nvSpPr>
        <p:spPr>
          <a:xfrm>
            <a:off x="6134173" y="6212896"/>
            <a:ext cx="7598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(</a:t>
            </a:r>
            <a:r>
              <a:rPr lang="en-US" sz="1600" err="1"/>
              <a:t>Laatsch</a:t>
            </a:r>
            <a:r>
              <a:rPr lang="en-US" sz="1600"/>
              <a:t> et al., 2007; </a:t>
            </a:r>
            <a:r>
              <a:rPr lang="en-US" sz="1600" err="1"/>
              <a:t>Limond</a:t>
            </a:r>
            <a:r>
              <a:rPr lang="en-US" sz="1600"/>
              <a:t> &amp; </a:t>
            </a:r>
            <a:r>
              <a:rPr lang="en-US" sz="1600" err="1"/>
              <a:t>Leeke</a:t>
            </a:r>
            <a:r>
              <a:rPr lang="en-US" sz="1600"/>
              <a:t>, 2005)</a:t>
            </a:r>
          </a:p>
        </p:txBody>
      </p:sp>
    </p:spTree>
    <p:extLst>
      <p:ext uri="{BB962C8B-B14F-4D97-AF65-F5344CB8AC3E}">
        <p14:creationId xmlns:p14="http://schemas.microsoft.com/office/powerpoint/2010/main" val="16328629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DE39-E2ED-0F4D-AE01-EEA71A36E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treatment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B23A5-539D-264B-B1C4-30A29126C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Personalized and dynamic approach to managing PCS</a:t>
            </a:r>
          </a:p>
          <a:p>
            <a:r>
              <a:rPr lang="en-US" sz="3200" dirty="0"/>
              <a:t>Three phases:</a:t>
            </a:r>
          </a:p>
          <a:p>
            <a:pPr marL="571487" lvl="1" indent="-342900">
              <a:buFont typeface="+mj-lt"/>
              <a:buAutoNum type="arabicPeriod"/>
            </a:pPr>
            <a:r>
              <a:rPr lang="en-US" sz="2800" dirty="0"/>
              <a:t>Treatment Set Up</a:t>
            </a:r>
          </a:p>
          <a:p>
            <a:pPr marL="571487" lvl="1" indent="-342900">
              <a:buFont typeface="+mj-lt"/>
              <a:buAutoNum type="arabicPeriod"/>
            </a:pPr>
            <a:r>
              <a:rPr lang="en-US" sz="2800" dirty="0"/>
              <a:t>Implementation of Treatment </a:t>
            </a:r>
          </a:p>
          <a:p>
            <a:pPr marL="571487" lvl="1" indent="-342900">
              <a:buFont typeface="+mj-lt"/>
              <a:buAutoNum type="arabicPeriod"/>
            </a:pPr>
            <a:r>
              <a:rPr lang="en-US" sz="2800" dirty="0"/>
              <a:t>Discharge Plan </a:t>
            </a:r>
          </a:p>
        </p:txBody>
      </p:sp>
    </p:spTree>
    <p:extLst>
      <p:ext uri="{BB962C8B-B14F-4D97-AF65-F5344CB8AC3E}">
        <p14:creationId xmlns:p14="http://schemas.microsoft.com/office/powerpoint/2010/main" val="20774894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233E4-AF3C-084A-9C98-D8195779F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set Up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796F403-9A92-7E49-834A-CB48A7C550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0315531"/>
              </p:ext>
            </p:extLst>
          </p:nvPr>
        </p:nvGraphicFramePr>
        <p:xfrm>
          <a:off x="2231136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24771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E4AEC-D44D-6844-BF74-D2E970CD0B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defTabSz="914400"/>
            <a:r>
              <a:rPr lang="en-US" sz="2400" b="1" kern="1200" cap="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Goal Formation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9558A-0343-124B-BFE9-F968292C5E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9182" y="802638"/>
            <a:ext cx="5408696" cy="5252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sz="2800" dirty="0">
                <a:solidFill>
                  <a:schemeClr val="bg1"/>
                </a:solidFill>
              </a:rPr>
              <a:t>Key motivational interviewing questions for adolescent clients:</a:t>
            </a:r>
          </a:p>
          <a:p>
            <a:pPr lvl="1" indent="-228600" defTabSz="914400"/>
            <a:r>
              <a:rPr lang="en-US" sz="2400" dirty="0">
                <a:solidFill>
                  <a:schemeClr val="bg1"/>
                </a:solidFill>
              </a:rPr>
              <a:t>What do you want to change about school right now?</a:t>
            </a:r>
          </a:p>
          <a:p>
            <a:pPr lvl="1" indent="-228600" defTabSz="914400"/>
            <a:r>
              <a:rPr lang="en-US" sz="2400" dirty="0">
                <a:solidFill>
                  <a:schemeClr val="bg1"/>
                </a:solidFill>
              </a:rPr>
              <a:t>What do you think is getting in the way?</a:t>
            </a:r>
          </a:p>
          <a:p>
            <a:pPr lvl="1" indent="-228600" defTabSz="914400"/>
            <a:r>
              <a:rPr lang="en-US" sz="2400" dirty="0">
                <a:solidFill>
                  <a:schemeClr val="bg1"/>
                </a:solidFill>
              </a:rPr>
              <a:t>What aspects of school are going well?</a:t>
            </a:r>
          </a:p>
          <a:p>
            <a:pPr indent="-228600" defTabSz="914400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469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2890-6D68-D944-A317-0E42E992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49" y="121286"/>
            <a:ext cx="10451252" cy="927586"/>
          </a:xfrm>
        </p:spPr>
        <p:txBody>
          <a:bodyPr/>
          <a:lstStyle/>
          <a:p>
            <a:pPr algn="ctr"/>
            <a:r>
              <a:rPr lang="en-US" dirty="0"/>
              <a:t>GAS Example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0F7972-EBB4-2A49-9189-D9D0865040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16341" y="1316737"/>
          <a:ext cx="11013100" cy="4860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769">
                  <a:extLst>
                    <a:ext uri="{9D8B030D-6E8A-4147-A177-3AD203B41FA5}">
                      <a16:colId xmlns:a16="http://schemas.microsoft.com/office/drawing/2014/main" val="715240734"/>
                    </a:ext>
                  </a:extLst>
                </a:gridCol>
                <a:gridCol w="8856331">
                  <a:extLst>
                    <a:ext uri="{9D8B030D-6E8A-4147-A177-3AD203B41FA5}">
                      <a16:colId xmlns:a16="http://schemas.microsoft.com/office/drawing/2014/main" val="2058719833"/>
                    </a:ext>
                  </a:extLst>
                </a:gridCol>
              </a:tblGrid>
              <a:tr h="6943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Goal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Increase the number of hours I attend school each day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4284457776"/>
                  </a:ext>
                </a:extLst>
              </a:tr>
              <a:tr h="69437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 Much more than expected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will attend school for 5 hours per day, 5 days per week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47187414"/>
                  </a:ext>
                </a:extLst>
              </a:tr>
              <a:tr h="69437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 More than expected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will attend school for 4 hours per day, 5 days per week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706906884"/>
                  </a:ext>
                </a:extLst>
              </a:tr>
              <a:tr h="69437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Expected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will attend school for 3 hours per day, 5 days per week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352406049"/>
                  </a:ext>
                </a:extLst>
              </a:tr>
              <a:tr h="69437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 Baseline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will attend school for 2 hours per day, 5 days per week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601995426"/>
                  </a:ext>
                </a:extLst>
              </a:tr>
              <a:tr h="69437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 Decline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will attend school for 1 hours per day, 5 days per week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474797751"/>
                  </a:ext>
                </a:extLst>
              </a:tr>
              <a:tr h="69437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Measurement 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Parent and student reported data to the SLP each week. School reported data to SLP once per month.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430962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11227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2890-6D68-D944-A317-0E42E992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49" y="137541"/>
            <a:ext cx="10451252" cy="951671"/>
          </a:xfrm>
        </p:spPr>
        <p:txBody>
          <a:bodyPr/>
          <a:lstStyle/>
          <a:p>
            <a:pPr algn="ctr"/>
            <a:r>
              <a:rPr lang="en-US" dirty="0"/>
              <a:t>GAS example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0F7972-EBB4-2A49-9189-D9D0865040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1017" y="1284224"/>
          <a:ext cx="11013100" cy="4918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769">
                  <a:extLst>
                    <a:ext uri="{9D8B030D-6E8A-4147-A177-3AD203B41FA5}">
                      <a16:colId xmlns:a16="http://schemas.microsoft.com/office/drawing/2014/main" val="715240734"/>
                    </a:ext>
                  </a:extLst>
                </a:gridCol>
                <a:gridCol w="8856331">
                  <a:extLst>
                    <a:ext uri="{9D8B030D-6E8A-4147-A177-3AD203B41FA5}">
                      <a16:colId xmlns:a16="http://schemas.microsoft.com/office/drawing/2014/main" val="2058719833"/>
                    </a:ext>
                  </a:extLst>
                </a:gridCol>
              </a:tblGrid>
              <a:tr h="7860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Goal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Improve my grades by inputting my assignments into my Google Calendar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4284457776"/>
                  </a:ext>
                </a:extLst>
              </a:tr>
              <a:tr h="68876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 Much more than expected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will input all assignment deadlines into the Google Calendar app 5 days out of the week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47187414"/>
                  </a:ext>
                </a:extLst>
              </a:tr>
              <a:tr h="68876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 More than expected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will input all assignment deadlines into the Google Calendar app 4 days out of the week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706906884"/>
                  </a:ext>
                </a:extLst>
              </a:tr>
              <a:tr h="68876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Expected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will input all assignment deadlines into the Google Calendar app 3 days out of the week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352406049"/>
                  </a:ext>
                </a:extLst>
              </a:tr>
              <a:tr h="68876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 Baseline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will input all assignment deadlines into the Google Calendar app 2 days out of the week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601995426"/>
                  </a:ext>
                </a:extLst>
              </a:tr>
              <a:tr h="68876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 Decline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will input all assignment deadlines into the Google Calendar app 1 day out of the week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474797751"/>
                  </a:ext>
                </a:extLst>
              </a:tr>
              <a:tr h="68876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Measurement 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SLP and student reviewed the Google Calendar each week and determined progress.</a:t>
                      </a:r>
                      <a:endParaRPr lang="en-US" sz="1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430962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9396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61208-7CB8-404C-9909-7C7588A73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312" y="130974"/>
            <a:ext cx="7729728" cy="971685"/>
          </a:xfrm>
        </p:spPr>
        <p:txBody>
          <a:bodyPr/>
          <a:lstStyle/>
          <a:p>
            <a:r>
              <a:rPr lang="en-US" dirty="0"/>
              <a:t>GAS Example</a:t>
            </a:r>
          </a:p>
        </p:txBody>
      </p:sp>
    </p:spTree>
    <p:extLst>
      <p:ext uri="{BB962C8B-B14F-4D97-AF65-F5344CB8AC3E}">
        <p14:creationId xmlns:p14="http://schemas.microsoft.com/office/powerpoint/2010/main" val="27777864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E3C9DC-23DB-F24A-9380-E22BA76D02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cognitive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9B455-EAC6-8A42-BFE5-9A2DF40659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Metacognitive strategies </a:t>
            </a:r>
          </a:p>
          <a:p>
            <a:r>
              <a:rPr lang="en-US" dirty="0"/>
              <a:t>ATC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A3C8F-4900-E248-90E0-3497B5E96AE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Concussion symptoms and expectations for recovery </a:t>
            </a:r>
          </a:p>
          <a:p>
            <a:r>
              <a:rPr lang="en-US" dirty="0"/>
              <a:t>Importance of maintaining activity level </a:t>
            </a:r>
          </a:p>
          <a:p>
            <a:r>
              <a:rPr lang="en-US" dirty="0"/>
              <a:t>Identification of negative thinking patterns (CBT approaches)</a:t>
            </a:r>
          </a:p>
          <a:p>
            <a:r>
              <a:rPr lang="en-US" dirty="0"/>
              <a:t>Sleep hygiene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24C4B6-E1E0-7542-A65F-5A5D24A06F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Pyschoeducation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910FE6-2F67-E74B-9621-F525C1C81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of Treatment</a:t>
            </a:r>
          </a:p>
        </p:txBody>
      </p:sp>
    </p:spTree>
    <p:extLst>
      <p:ext uri="{BB962C8B-B14F-4D97-AF65-F5344CB8AC3E}">
        <p14:creationId xmlns:p14="http://schemas.microsoft.com/office/powerpoint/2010/main" val="11429806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7CD7-AA4D-7940-9784-5EEE7D75E4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9056" y="195796"/>
            <a:ext cx="10515600" cy="1325033"/>
          </a:xfrm>
        </p:spPr>
        <p:txBody>
          <a:bodyPr/>
          <a:lstStyle/>
          <a:p>
            <a:r>
              <a:rPr lang="en-US" dirty="0"/>
              <a:t>Cognitive Strategies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CA389-7190-AF4C-BF45-CBA16B0EC5E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29056" y="1648715"/>
            <a:ext cx="5158317" cy="823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Types of MSI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68E3A6-7FB7-FE49-A6DA-E91ED8D4D8C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29056" y="2472099"/>
            <a:ext cx="5158317" cy="3685116"/>
          </a:xfrm>
        </p:spPr>
        <p:txBody>
          <a:bodyPr>
            <a:noAutofit/>
          </a:bodyPr>
          <a:lstStyle/>
          <a:p>
            <a:r>
              <a:rPr lang="en-US" sz="2400" dirty="0"/>
              <a:t>Internal self talk/verbal mediation to reauditorize information </a:t>
            </a:r>
          </a:p>
          <a:p>
            <a:r>
              <a:rPr lang="en-US" sz="2400" dirty="0"/>
              <a:t>Reading comprehension/retention strategies </a:t>
            </a:r>
          </a:p>
          <a:p>
            <a:r>
              <a:rPr lang="en-US" sz="2400" dirty="0"/>
              <a:t>Prediction</a:t>
            </a:r>
          </a:p>
          <a:p>
            <a:r>
              <a:rPr lang="en-US" sz="2400" dirty="0"/>
              <a:t>Task planning sequence </a:t>
            </a:r>
          </a:p>
          <a:p>
            <a:r>
              <a:rPr lang="en-US" sz="2400" dirty="0"/>
              <a:t>Test study strategies </a:t>
            </a:r>
          </a:p>
          <a:p>
            <a:r>
              <a:rPr lang="en-US" sz="2400" dirty="0"/>
              <a:t>Visualization </a:t>
            </a:r>
          </a:p>
          <a:p>
            <a:r>
              <a:rPr lang="en-US" sz="2400" dirty="0"/>
              <a:t>Mood regulation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00F094-1D2A-0A4A-876D-402CBE514B7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08285" y="1680633"/>
            <a:ext cx="5183716" cy="823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Types of ATC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C26A5D-A3E7-624D-86D3-3C64B2E92B2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008285" y="2504018"/>
            <a:ext cx="5183716" cy="3685116"/>
          </a:xfrm>
        </p:spPr>
        <p:txBody>
          <a:bodyPr>
            <a:normAutofit/>
          </a:bodyPr>
          <a:lstStyle/>
          <a:p>
            <a:r>
              <a:rPr lang="en-US" sz="2400" dirty="0"/>
              <a:t>Paper planner/Calendar app </a:t>
            </a:r>
          </a:p>
          <a:p>
            <a:r>
              <a:rPr lang="en-US" sz="2400" dirty="0"/>
              <a:t>Task initiation chart </a:t>
            </a:r>
          </a:p>
          <a:p>
            <a:r>
              <a:rPr lang="en-US" sz="2400" dirty="0"/>
              <a:t>Smart pen for lectures </a:t>
            </a:r>
          </a:p>
          <a:p>
            <a:r>
              <a:rPr lang="en-US" sz="2400" dirty="0"/>
              <a:t>Apple iOS screen time feature corresponding to homework completion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76519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313C9-570A-0A42-AD05-03E7B38B8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2400"/>
              <a:t>Implementation of Treatment</a:t>
            </a:r>
          </a:p>
        </p:txBody>
      </p:sp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A348D94E-801D-4BFC-A950-7A614DB386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6511231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5773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550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D2ED89-5AE9-4E9E-B74C-07803A862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9948" y="0"/>
            <a:ext cx="673210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7A94C-2BDE-4049-9466-43F99A1C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066" y="964692"/>
            <a:ext cx="8669868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>
                <a:solidFill>
                  <a:srgbClr val="404040"/>
                </a:solidFill>
              </a:rPr>
              <a:t>Discharge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E7E39-3D28-9F40-9B92-789CD251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831" y="2638044"/>
            <a:ext cx="5714338" cy="31019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When to discharge:</a:t>
            </a:r>
          </a:p>
          <a:p>
            <a:pPr lvl="1"/>
            <a:r>
              <a:rPr lang="en-US" sz="2400" dirty="0"/>
              <a:t>Consider improvements on assessments/questionnaires</a:t>
            </a:r>
          </a:p>
          <a:p>
            <a:pPr lvl="1"/>
            <a:r>
              <a:rPr lang="en-US" sz="2400" dirty="0"/>
              <a:t>Use weekly data collection to highlight sustained progress on goal </a:t>
            </a:r>
          </a:p>
          <a:p>
            <a:pPr lvl="1"/>
            <a:r>
              <a:rPr lang="en-US" sz="2400" dirty="0"/>
              <a:t>Consider client’s ability to generalize strategy use and progress on goal to other functional tasks 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7064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D2ED89-5AE9-4E9E-B74C-07803A862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9948" y="0"/>
            <a:ext cx="673210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7A94C-2BDE-4049-9466-43F99A1C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066" y="964692"/>
            <a:ext cx="8669868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>
                <a:solidFill>
                  <a:srgbClr val="404040"/>
                </a:solidFill>
              </a:rPr>
              <a:t>Discharge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E7E39-3D28-9F40-9B92-789CD251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831" y="2638044"/>
            <a:ext cx="5714338" cy="31019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When preparing client for discharge:</a:t>
            </a:r>
          </a:p>
          <a:p>
            <a:pPr lvl="1"/>
            <a:r>
              <a:rPr lang="en-US" sz="2400" dirty="0"/>
              <a:t>Encourage client independence and ability to self-monitor</a:t>
            </a:r>
          </a:p>
          <a:p>
            <a:pPr lvl="1"/>
            <a:r>
              <a:rPr lang="en-US" sz="2400" dirty="0"/>
              <a:t>Encourage client ability to be their own clinician to reflect on performance and needs</a:t>
            </a:r>
          </a:p>
          <a:p>
            <a:pPr lvl="1"/>
            <a:r>
              <a:rPr lang="en-US" sz="2400" dirty="0"/>
              <a:t>Provide resources to reinforce concussion education and strategy use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7724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15C8D3-AF4B-004F-8E05-51195CD26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841" y="1280291"/>
            <a:ext cx="3490311" cy="5299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CADADD-3E88-2948-A3B8-DE716634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901" y="1280292"/>
            <a:ext cx="3659228" cy="5299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293D30-B573-FD4E-B94E-5110151D112A}"/>
              </a:ext>
            </a:extLst>
          </p:cNvPr>
          <p:cNvSpPr txBox="1"/>
          <p:nvPr/>
        </p:nvSpPr>
        <p:spPr>
          <a:xfrm>
            <a:off x="1024759" y="204952"/>
            <a:ext cx="949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Recommended Books on Concussion </a:t>
            </a:r>
          </a:p>
        </p:txBody>
      </p:sp>
    </p:spTree>
    <p:extLst>
      <p:ext uri="{BB962C8B-B14F-4D97-AF65-F5344CB8AC3E}">
        <p14:creationId xmlns:p14="http://schemas.microsoft.com/office/powerpoint/2010/main" val="1242280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85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AE7010-FD8A-6A44-9435-BF26EF18E239}"/>
              </a:ext>
            </a:extLst>
          </p:cNvPr>
          <p:cNvSpPr txBox="1"/>
          <p:nvPr/>
        </p:nvSpPr>
        <p:spPr>
          <a:xfrm>
            <a:off x="6876288" y="6063489"/>
            <a:ext cx="3446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(Myer et al., 2015)</a:t>
            </a:r>
          </a:p>
        </p:txBody>
      </p:sp>
    </p:spTree>
    <p:extLst>
      <p:ext uri="{BB962C8B-B14F-4D97-AF65-F5344CB8AC3E}">
        <p14:creationId xmlns:p14="http://schemas.microsoft.com/office/powerpoint/2010/main" val="3786175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592200-6720-AA49-9BB7-33B188FBE678}"/>
              </a:ext>
            </a:extLst>
          </p:cNvPr>
          <p:cNvSpPr txBox="1"/>
          <p:nvPr/>
        </p:nvSpPr>
        <p:spPr>
          <a:xfrm>
            <a:off x="132735" y="383458"/>
            <a:ext cx="340687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Definition: </a:t>
            </a:r>
          </a:p>
          <a:p>
            <a:endParaRPr lang="en-US" dirty="0"/>
          </a:p>
          <a:p>
            <a:r>
              <a:rPr lang="en-US" sz="2800" dirty="0"/>
              <a:t>The application of biomechanical force to the head and/or neck via linear and/or rotational acceleration that leads to observable changes in cognitive, somatic, and neurobehavioral functioning </a:t>
            </a:r>
          </a:p>
        </p:txBody>
      </p:sp>
    </p:spTree>
    <p:extLst>
      <p:ext uri="{BB962C8B-B14F-4D97-AF65-F5344CB8AC3E}">
        <p14:creationId xmlns:p14="http://schemas.microsoft.com/office/powerpoint/2010/main" val="6748564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2775</Words>
  <Application>Microsoft Macintosh PowerPoint</Application>
  <PresentationFormat>Widescreen</PresentationFormat>
  <Paragraphs>459</Paragraphs>
  <Slides>62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Gill Sans MT</vt:lpstr>
      <vt:lpstr>Parcel</vt:lpstr>
      <vt:lpstr>Concussion Biomechanics, Pathophysiology, and SLP role in clinical Management </vt:lpstr>
      <vt:lpstr>Outline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stages of the cascade</vt:lpstr>
      <vt:lpstr>PowerPoint Presentation</vt:lpstr>
      <vt:lpstr>Ionic flux and mass release of glutamate </vt:lpstr>
      <vt:lpstr>Energy crisis </vt:lpstr>
      <vt:lpstr>PowerPoint Presentation</vt:lpstr>
      <vt:lpstr>Cytoskeletal damage and axonal dysfunction </vt:lpstr>
      <vt:lpstr>PowerPoint Presentation</vt:lpstr>
      <vt:lpstr>PowerPoint Presentation</vt:lpstr>
      <vt:lpstr>Early events of the neurometabolic Cascade</vt:lpstr>
      <vt:lpstr>Late events of the neurometabolic Cascade</vt:lpstr>
      <vt:lpstr>PowerPoint Presentation</vt:lpstr>
      <vt:lpstr>PowerPoint Presentation</vt:lpstr>
      <vt:lpstr>Symptom Clusters</vt:lpstr>
      <vt:lpstr>PCS Defined </vt:lpstr>
      <vt:lpstr>There are many mediators of cognitive symptoms responsible for persistent effects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SLPs can Treat PCS</vt:lpstr>
      <vt:lpstr>Literature Sources for Adolescent  Concussion Management </vt:lpstr>
      <vt:lpstr>1. Position Statements on  School Concussion Management </vt:lpstr>
      <vt:lpstr>PowerPoint Presentation</vt:lpstr>
      <vt:lpstr>PowerPoint Presentation</vt:lpstr>
      <vt:lpstr>1. Position Statements on  School Concussion Management </vt:lpstr>
      <vt:lpstr>2. Neuropsychology  Treatment Literature </vt:lpstr>
      <vt:lpstr>3. Adult Cognitive Rehabilitation  Delivered by SLPs</vt:lpstr>
      <vt:lpstr>4. Pediatric Cognitive Rehabilitation  Delivered by SLPs</vt:lpstr>
      <vt:lpstr>proposed treatment model</vt:lpstr>
      <vt:lpstr>Treatment set Up</vt:lpstr>
      <vt:lpstr>Goal Formation</vt:lpstr>
      <vt:lpstr>GAS Example</vt:lpstr>
      <vt:lpstr>GAS example</vt:lpstr>
      <vt:lpstr>GAS Example</vt:lpstr>
      <vt:lpstr>Implementation of Treatment</vt:lpstr>
      <vt:lpstr>Cognitive Strategies</vt:lpstr>
      <vt:lpstr>Implementation of Treatment</vt:lpstr>
      <vt:lpstr>Discharge Plan</vt:lpstr>
      <vt:lpstr>Discharge Plan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neurophysiology of concussion and SLP role in clinical management </dc:title>
  <dc:creator>Jim Wright</dc:creator>
  <cp:lastModifiedBy>Jim Wright</cp:lastModifiedBy>
  <cp:revision>39</cp:revision>
  <dcterms:created xsi:type="dcterms:W3CDTF">2020-01-18T22:05:40Z</dcterms:created>
  <dcterms:modified xsi:type="dcterms:W3CDTF">2021-02-22T22:08:01Z</dcterms:modified>
</cp:coreProperties>
</file>