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28" r:id="rId2"/>
    <p:sldId id="429" r:id="rId3"/>
    <p:sldId id="430" r:id="rId4"/>
    <p:sldId id="461" r:id="rId5"/>
    <p:sldId id="3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/>
    <p:restoredTop sz="96327"/>
  </p:normalViewPr>
  <p:slideViewPr>
    <p:cSldViewPr snapToGrid="0" snapToObjects="1">
      <p:cViewPr varScale="1">
        <p:scale>
          <a:sx n="112" d="100"/>
          <a:sy n="112" d="100"/>
        </p:scale>
        <p:origin x="3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622B7-790A-3A4C-9F2C-EB33E432ACCD}" type="datetimeFigureOut">
              <a:rPr lang="en-US" smtClean="0"/>
              <a:t>1/11/22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0F7BC-2996-FD4A-8F04-C7CBBFA54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14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40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6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32B85-AFC9-7944-9651-7912E3BF7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008D3-F878-A748-902C-7B59DFE37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BF96-6E12-E243-AB79-F6A772863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824D4-C1A7-B749-ADE3-6CA46EAFB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BB09D-4883-F44F-9984-28DDE184A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6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2F804-AA18-EE4D-A583-03A3FB41E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221E4-0D31-D64F-A1E2-E67EE68AB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C9D93-9B56-6946-B0AC-968B9A47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ADE13-D772-F144-BC1A-DBA2A53C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1B1C0-00D7-B64B-BC91-E7068141F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6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C3FD8C-E3A7-EB41-9020-A7A6A8D893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1ADEE-9B67-CD41-A82D-6BE0C481E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7DE6C-C412-F744-8F42-E49B5E91A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6241F-DC7F-D24F-849D-4D670377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4A048-F332-5740-AEE2-BD815B45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6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17434-B49C-A246-9D07-AF51DE22F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95B05-EFF3-714F-B474-6E78E9EE6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E7C40-392A-804A-BF12-CD4FC32C0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E4972-C159-E448-B745-C53DE3E7B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33C97-D0D4-C64A-BDAC-7D49770FD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1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3CF9A-9AB7-0646-AEB1-A9FB0E4F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7D163-2B53-6C4C-B858-E29A250E8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F613A-6074-C144-8D3B-BF1ABC5A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4D973-1D84-C549-9B21-5BFC191AD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C6A90-FEA3-594A-9773-A5CF0EE0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B57BA-2197-6643-AD9A-F966D8124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50946-8DD8-5744-9E43-337EBF899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46175-6AF0-9F4E-9836-7B44E4B51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BDF7A-9C46-5948-9487-B50A4E72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590DB-78C3-A346-85E1-6FD623F8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684A6-75A2-F24C-991C-D8EBEA75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1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0DC9A-3BCB-AB4A-A3D3-18E53C31E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74844-94C5-4A4F-A0FB-66880EA6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8D5A2-82EF-1D41-91C5-F8FA10729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1CA3DF-CC3D-F248-A557-1175C0898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D3EF3A-5786-FB47-ACD5-AA800A943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F75FEC-0600-8646-835C-22EEB4676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939E39-F130-644A-AA09-781F1E2B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F3CED-BA47-8C4F-B053-B7DA4C85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4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92F01-9558-6541-B599-17D9537EC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1B421C-75A0-B347-9BF0-35D12CEAB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039DF2-29B1-544D-BD19-DB8B0C4BD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D1858B-140D-5347-9C3E-A05FC919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1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E95895-AC1E-5F41-89C7-37552443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3175BE-D741-174D-A76E-0D07F810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CB4F2B-C5A2-F94B-B4AE-E77F05DB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6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0634C-3149-E047-8794-33481D36C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6E947-ECBE-AE4F-BC5E-7718CD9A9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CDC05-AB56-7641-89F4-A88DD2E09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86A94-8DFB-2445-98C4-8D642B36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81AA3-E5B5-8946-8041-99A7D8FBB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EF5D5-130A-2449-906F-623F1C5F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5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61E1B-5822-D140-86F6-7E76C6F0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E08E04-CD2D-2045-BE0A-3A886BC69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81031-09C0-974B-B786-C0EBCD257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6A952-6F23-6043-B6A3-D74F60B05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95507-8EF2-7640-8953-B5799D15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5C042-FC67-7840-9F97-3779BB61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4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00875F-F2CD-6345-8D4B-52A21D89A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85CC7-F671-FC4F-92DE-0DA927AF0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9CE03-B72D-364E-8493-730CFEC60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3EC6-36DF-1A41-B975-C54B8BE0B25A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E5B32-3607-024F-B17D-09D400D24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2FAF0-DC85-B647-A8DD-7237D4755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C9029-544E-0E44-B93B-AA58A7064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3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Activity #21:  Review Lesson Plan for Session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3672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7106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Activity #22:  Collect Data (Session 3)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0552AB-27BD-E44D-98D4-E3B1C93DD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Location: </a:t>
            </a:r>
            <a:r>
              <a:rPr lang="en-US"/>
              <a:t>Treatment folder SSD 3 Matthew Tx</a:t>
            </a:r>
          </a:p>
        </p:txBody>
      </p:sp>
    </p:spTree>
    <p:extLst>
      <p:ext uri="{BB962C8B-B14F-4D97-AF65-F5344CB8AC3E}">
        <p14:creationId xmlns:p14="http://schemas.microsoft.com/office/powerpoint/2010/main" val="56106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Activity 23: Strategies and Parent Counseling</a:t>
            </a:r>
            <a:r>
              <a:rPr lang="en-US" b="1" dirty="0">
                <a:solidFill>
                  <a:srgbClr val="FF0000"/>
                </a:solidFill>
                <a:effectLst/>
              </a:rPr>
              <a:t> (Session 3)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After watching the whole session, answer the following questions:</a:t>
            </a:r>
          </a:p>
          <a:p>
            <a:r>
              <a:rPr lang="en-US" sz="2400" dirty="0"/>
              <a:t>Matthew really struggles to produce –</a:t>
            </a:r>
            <a:r>
              <a:rPr lang="en-US" sz="2400" dirty="0" err="1"/>
              <a:t>ks</a:t>
            </a:r>
            <a:r>
              <a:rPr lang="en-US" sz="2400" dirty="0"/>
              <a:t> at the end of words.  What strategies does the clinician use to try to teach Matthew?</a:t>
            </a:r>
          </a:p>
          <a:p>
            <a:r>
              <a:rPr lang="en-US" sz="2400" dirty="0"/>
              <a:t>What strategies does the clinician use to answer Matthew’s parents’ concerns?</a:t>
            </a:r>
          </a:p>
          <a:p>
            <a:r>
              <a:rPr lang="en-US" sz="2400" dirty="0"/>
              <a:t>Why doesn’t the clinician send home the –</a:t>
            </a:r>
            <a:r>
              <a:rPr lang="en-US" sz="2400" dirty="0" err="1"/>
              <a:t>ts</a:t>
            </a:r>
            <a:r>
              <a:rPr lang="en-US" sz="2400" dirty="0"/>
              <a:t> cards?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66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210748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SESSION 3 SOAP NOTE</a:t>
            </a:r>
          </a:p>
        </p:txBody>
      </p:sp>
    </p:spTree>
    <p:extLst>
      <p:ext uri="{BB962C8B-B14F-4D97-AF65-F5344CB8AC3E}">
        <p14:creationId xmlns:p14="http://schemas.microsoft.com/office/powerpoint/2010/main" val="212175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247561"/>
            <a:ext cx="7886700" cy="7582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Assignment 3:  Create a data sheet 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7920" y="718548"/>
            <a:ext cx="8476161" cy="602515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Scenario #1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:  11-year-old with mixed expressive/receptive language delays secondary to Down Syndrome</a:t>
            </a:r>
            <a:endParaRPr lang="en-US" sz="11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Goal:  When given incomplete, inaccurate, or complex oral directions during structured therapy activities,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Detriche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will ask appropriate clarifying questions on at least 80% of the opportunities across 2 consecutive sessions. </a:t>
            </a:r>
          </a:p>
          <a:p>
            <a:pPr marL="0" indent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Baseline: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Detriche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does not ask clarifying questions, but will attempt to follow oral directions even when he has insufficient information or does not understand the direction.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Scenario #2: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 65-year-old male with dysarthria, secondary to a stroke</a:t>
            </a: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 Goal:   During conversation in the therapy setting, John will independently repair a communication breakdown by using gestures, writing, and/or his personalized communication book on at least 3 of 5 occasions across 2 sessions.</a:t>
            </a:r>
          </a:p>
          <a:p>
            <a:endParaRPr lang="en-US" sz="11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Baseline:  When a communication breakdown occurs, John will restate his message, but that is often unsuccessful in resolving the breakdown.  He needs verbal prompts to use augmentative communication strategies.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9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288</Words>
  <Application>Microsoft Macintosh PowerPoint</Application>
  <PresentationFormat>Widescreen</PresentationFormat>
  <Paragraphs>22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Activity #21:  Review Lesson Plan for Session #3</vt:lpstr>
      <vt:lpstr>Activity #22:  Collect Data (Session 3)</vt:lpstr>
      <vt:lpstr>Activity 23: Strategies and Parent Counseling (Session 3)</vt:lpstr>
      <vt:lpstr>SESSION 3 SOAP NOTE</vt:lpstr>
      <vt:lpstr>Assignment 3:  Create a data sheet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#21:  Review Lesson Plan for Session #3</dc:title>
  <dc:creator>Jim Wright</dc:creator>
  <cp:lastModifiedBy>Jim Wright</cp:lastModifiedBy>
  <cp:revision>2</cp:revision>
  <dcterms:created xsi:type="dcterms:W3CDTF">2022-01-04T20:41:00Z</dcterms:created>
  <dcterms:modified xsi:type="dcterms:W3CDTF">2022-01-11T19:44:31Z</dcterms:modified>
</cp:coreProperties>
</file>